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0"/>
  </p:notesMasterIdLst>
  <p:handoutMasterIdLst>
    <p:handoutMasterId r:id="rId31"/>
  </p:handoutMasterIdLst>
  <p:sldIdLst>
    <p:sldId id="256" r:id="rId5"/>
    <p:sldId id="257" r:id="rId6"/>
    <p:sldId id="258" r:id="rId7"/>
    <p:sldId id="272" r:id="rId8"/>
    <p:sldId id="274" r:id="rId9"/>
    <p:sldId id="279" r:id="rId10"/>
    <p:sldId id="276" r:id="rId11"/>
    <p:sldId id="278" r:id="rId12"/>
    <p:sldId id="277" r:id="rId13"/>
    <p:sldId id="292" r:id="rId14"/>
    <p:sldId id="275" r:id="rId15"/>
    <p:sldId id="281" r:id="rId16"/>
    <p:sldId id="280" r:id="rId17"/>
    <p:sldId id="282" r:id="rId18"/>
    <p:sldId id="283" r:id="rId19"/>
    <p:sldId id="284" r:id="rId20"/>
    <p:sldId id="271" r:id="rId21"/>
    <p:sldId id="273" r:id="rId22"/>
    <p:sldId id="285" r:id="rId23"/>
    <p:sldId id="286" r:id="rId24"/>
    <p:sldId id="287" r:id="rId25"/>
    <p:sldId id="288" r:id="rId26"/>
    <p:sldId id="289" r:id="rId27"/>
    <p:sldId id="290" r:id="rId28"/>
    <p:sldId id="291" r:id="rId2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6"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1E4"/>
    <a:srgbClr val="B8D3E8"/>
    <a:srgbClr val="197DCE"/>
    <a:srgbClr val="BC7FBB"/>
    <a:srgbClr val="7FC6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2DE63D5-997A-4646-A377-4702673A728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291" autoAdjust="0"/>
  </p:normalViewPr>
  <p:slideViewPr>
    <p:cSldViewPr snapToGrid="0" showGuides="1">
      <p:cViewPr varScale="1">
        <p:scale>
          <a:sx n="97" d="100"/>
          <a:sy n="97" d="100"/>
        </p:scale>
        <p:origin x="84" y="108"/>
      </p:cViewPr>
      <p:guideLst>
        <p:guide pos="3840"/>
        <p:guide orient="horz" pos="2160"/>
      </p:guideLst>
    </p:cSldViewPr>
  </p:slideViewPr>
  <p:notesTextViewPr>
    <p:cViewPr>
      <p:scale>
        <a:sx n="1" d="1"/>
        <a:sy n="1" d="1"/>
      </p:scale>
      <p:origin x="0" y="0"/>
    </p:cViewPr>
  </p:notesTextViewPr>
  <p:notesViewPr>
    <p:cSldViewPr snapToGrid="0">
      <p:cViewPr varScale="1">
        <p:scale>
          <a:sx n="58" d="100"/>
          <a:sy n="58" d="100"/>
        </p:scale>
        <p:origin x="2965" y="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AACCC4E-6A2B-4A9E-A177-2FF76E4BCEF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8B00294-99F8-4685-AA68-AF052F7998D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A6C51BB-02ED-4F4E-A820-FB7EC9185EAE}" type="datetimeFigureOut">
              <a:rPr lang="en-US" smtClean="0"/>
              <a:t>12/10/2022</a:t>
            </a:fld>
            <a:endParaRPr lang="en-US" dirty="0"/>
          </a:p>
        </p:txBody>
      </p:sp>
      <p:sp>
        <p:nvSpPr>
          <p:cNvPr id="4" name="Footer Placeholder 3">
            <a:extLst>
              <a:ext uri="{FF2B5EF4-FFF2-40B4-BE49-F238E27FC236}">
                <a16:creationId xmlns:a16="http://schemas.microsoft.com/office/drawing/2014/main" id="{100D73E6-D1F9-4527-A750-9D0E0C27B68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8CA06DC-4B1A-4F3D-83A7-54741625BCE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6B0FE8B-8329-4D47-BE4C-E7B6614FD8E3}" type="slidenum">
              <a:rPr lang="en-US" smtClean="0"/>
              <a:t>‹#›</a:t>
            </a:fld>
            <a:endParaRPr lang="en-US" dirty="0"/>
          </a:p>
        </p:txBody>
      </p:sp>
    </p:spTree>
    <p:extLst>
      <p:ext uri="{BB962C8B-B14F-4D97-AF65-F5344CB8AC3E}">
        <p14:creationId xmlns:p14="http://schemas.microsoft.com/office/powerpoint/2010/main" val="5421088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0EB3D-2307-4317-8A1D-B47FA45245F0}" type="datetimeFigureOut">
              <a:rPr lang="en-US" noProof="0" smtClean="0"/>
              <a:t>12/10/2022</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78A92-0141-4330-8F3E-FAADFAC23844}" type="slidenum">
              <a:rPr lang="en-US" noProof="0" smtClean="0"/>
              <a:t>‹#›</a:t>
            </a:fld>
            <a:endParaRPr lang="en-US" noProof="0" dirty="0"/>
          </a:p>
        </p:txBody>
      </p:sp>
    </p:spTree>
    <p:extLst>
      <p:ext uri="{BB962C8B-B14F-4D97-AF65-F5344CB8AC3E}">
        <p14:creationId xmlns:p14="http://schemas.microsoft.com/office/powerpoint/2010/main" val="1748887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Dat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C0C995-565B-4516-BC98-CCDEE529B154}"/>
              </a:ext>
            </a:extLst>
          </p:cNvPr>
          <p:cNvSpPr/>
          <p:nvPr userDrawn="1"/>
        </p:nvSpPr>
        <p:spPr>
          <a:xfrm>
            <a:off x="0" y="0"/>
            <a:ext cx="12192000" cy="6858000"/>
          </a:xfrm>
          <a:prstGeom prst="rect">
            <a:avLst/>
          </a:prstGeom>
          <a:solidFill>
            <a:schemeClr val="tx1">
              <a:alpha val="80000"/>
            </a:schemeClr>
          </a:solidFill>
          <a:ln w="12700" cap="flat">
            <a:noFill/>
            <a:prstDash val="solid"/>
            <a:miter/>
          </a:ln>
        </p:spPr>
        <p:txBody>
          <a:bodyPr rtlCol="0" anchor="ctr"/>
          <a:lstStyle/>
          <a:p>
            <a:pPr algn="l"/>
            <a:endParaRPr lang="en-US" noProof="0" dirty="0"/>
          </a:p>
        </p:txBody>
      </p:sp>
      <p:sp>
        <p:nvSpPr>
          <p:cNvPr id="21" name="Text Placeholder 26">
            <a:extLst>
              <a:ext uri="{FF2B5EF4-FFF2-40B4-BE49-F238E27FC236}">
                <a16:creationId xmlns:a16="http://schemas.microsoft.com/office/drawing/2014/main" id="{E013E669-E15F-4096-81CC-6637C4A9F9E7}"/>
              </a:ext>
            </a:extLst>
          </p:cNvPr>
          <p:cNvSpPr>
            <a:spLocks noGrp="1"/>
          </p:cNvSpPr>
          <p:nvPr>
            <p:ph type="body" sz="quarter" idx="21" hasCustomPrompt="1"/>
          </p:nvPr>
        </p:nvSpPr>
        <p:spPr>
          <a:xfrm>
            <a:off x="3912235" y="5380844"/>
            <a:ext cx="4367531" cy="324417"/>
          </a:xfrm>
        </p:spPr>
        <p:txBody>
          <a:bodyPr>
            <a:noAutofit/>
          </a:bodyPr>
          <a:lstStyle>
            <a:lvl1pPr marL="0" indent="0" algn="ctr">
              <a:buNone/>
              <a:defRPr sz="20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20XX</a:t>
            </a:r>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1037021" y="2289328"/>
            <a:ext cx="10117959" cy="1517356"/>
          </a:xfrm>
        </p:spPr>
        <p:txBody>
          <a:bodyPr>
            <a:noAutofit/>
          </a:bodyPr>
          <a:lstStyle>
            <a:lvl1pPr algn="ctr">
              <a:defRPr sz="10000" b="0">
                <a:solidFill>
                  <a:schemeClr val="bg1"/>
                </a:solidFill>
              </a:defRPr>
            </a:lvl1pPr>
          </a:lstStyle>
          <a:p>
            <a:r>
              <a:rPr lang="en-US" noProof="0"/>
              <a:t>Presentation Title    </a:t>
            </a:r>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3912235" y="5034596"/>
            <a:ext cx="4367531" cy="324417"/>
          </a:xfrm>
        </p:spPr>
        <p:txBody>
          <a:bodyPr>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Month</a:t>
            </a:r>
          </a:p>
        </p:txBody>
      </p:sp>
      <p:sp>
        <p:nvSpPr>
          <p:cNvPr id="36" name="Text Placeholder 14">
            <a:extLst>
              <a:ext uri="{FF2B5EF4-FFF2-40B4-BE49-F238E27FC236}">
                <a16:creationId xmlns:a16="http://schemas.microsoft.com/office/drawing/2014/main" id="{2A3D73F7-77EC-4576-B541-20C032F462DC}"/>
              </a:ext>
            </a:extLst>
          </p:cNvPr>
          <p:cNvSpPr>
            <a:spLocks noGrp="1"/>
          </p:cNvSpPr>
          <p:nvPr userDrawn="1">
            <p:ph type="body" sz="quarter" idx="13" hasCustomPrompt="1"/>
          </p:nvPr>
        </p:nvSpPr>
        <p:spPr>
          <a:xfrm>
            <a:off x="1050857" y="3890308"/>
            <a:ext cx="10090287" cy="606659"/>
          </a:xfrm>
        </p:spPr>
        <p:txBody>
          <a:bodyPr>
            <a:noAutofit/>
          </a:bodyPr>
          <a:lstStyle>
            <a:lvl1pPr marL="0" indent="0" algn="ctr">
              <a:buNone/>
              <a:defRPr sz="3000" b="0" i="0">
                <a:solidFill>
                  <a:schemeClr val="bg2"/>
                </a:solidFill>
              </a:defRPr>
            </a:lvl1pPr>
          </a:lstStyle>
          <a:p>
            <a:pPr lvl="0"/>
            <a:r>
              <a:rPr lang="en-US" noProof="0"/>
              <a:t>PRESENTATION TAGLINE</a:t>
            </a:r>
          </a:p>
        </p:txBody>
      </p:sp>
      <p:sp>
        <p:nvSpPr>
          <p:cNvPr id="15" name="Rectangle 14">
            <a:extLst>
              <a:ext uri="{FF2B5EF4-FFF2-40B4-BE49-F238E27FC236}">
                <a16:creationId xmlns:a16="http://schemas.microsoft.com/office/drawing/2014/main" id="{B1AB1BF5-25AE-4D07-8C5B-8ED82109AAFD}"/>
              </a:ext>
            </a:extLst>
          </p:cNvPr>
          <p:cNvSpPr/>
          <p:nvPr userDrawn="1"/>
        </p:nvSpPr>
        <p:spPr>
          <a:xfrm>
            <a:off x="376428" y="374904"/>
            <a:ext cx="11439144" cy="6108192"/>
          </a:xfrm>
          <a:prstGeom prst="rect">
            <a:avLst/>
          </a:prstGeom>
          <a:noFill/>
          <a:ln w="12700" cap="flat">
            <a:solidFill>
              <a:schemeClr val="bg2"/>
            </a:solidFill>
            <a:prstDash val="solid"/>
            <a:miter/>
          </a:ln>
        </p:spPr>
        <p:txBody>
          <a:bodyPr rtlCol="0" anchor="ctr"/>
          <a:lstStyle/>
          <a:p>
            <a:pPr algn="l"/>
            <a:endParaRPr lang="en-US" noProof="0" dirty="0"/>
          </a:p>
        </p:txBody>
      </p:sp>
      <p:sp>
        <p:nvSpPr>
          <p:cNvPr id="16" name="Rectangle 15">
            <a:extLst>
              <a:ext uri="{FF2B5EF4-FFF2-40B4-BE49-F238E27FC236}">
                <a16:creationId xmlns:a16="http://schemas.microsoft.com/office/drawing/2014/main" id="{40356ECE-618B-4CAE-B0AA-1F1C86CF382A}"/>
              </a:ext>
            </a:extLst>
          </p:cNvPr>
          <p:cNvSpPr/>
          <p:nvPr userDrawn="1"/>
        </p:nvSpPr>
        <p:spPr>
          <a:xfrm>
            <a:off x="445008" y="443484"/>
            <a:ext cx="11301984" cy="5971032"/>
          </a:xfrm>
          <a:prstGeom prst="rect">
            <a:avLst/>
          </a:prstGeom>
          <a:noFill/>
          <a:ln w="25400" cap="flat">
            <a:solidFill>
              <a:schemeClr val="bg2"/>
            </a:solidFill>
            <a:prstDash val="solid"/>
            <a:miter/>
          </a:ln>
        </p:spPr>
        <p:txBody>
          <a:bodyPr rtlCol="0" anchor="ctr"/>
          <a:lstStyle/>
          <a:p>
            <a:pPr algn="l"/>
            <a:endParaRPr lang="en-US" noProof="0" dirty="0"/>
          </a:p>
        </p:txBody>
      </p:sp>
      <p:cxnSp>
        <p:nvCxnSpPr>
          <p:cNvPr id="6" name="Straight Connector 5">
            <a:extLst>
              <a:ext uri="{FF2B5EF4-FFF2-40B4-BE49-F238E27FC236}">
                <a16:creationId xmlns:a16="http://schemas.microsoft.com/office/drawing/2014/main" id="{2B62C84D-B809-41CE-8FCD-935E2343985F}"/>
              </a:ext>
            </a:extLst>
          </p:cNvPr>
          <p:cNvCxnSpPr/>
          <p:nvPr userDrawn="1"/>
        </p:nvCxnSpPr>
        <p:spPr>
          <a:xfrm>
            <a:off x="5711952" y="5382082"/>
            <a:ext cx="768096"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3" name="Graphic 12">
            <a:extLst>
              <a:ext uri="{FF2B5EF4-FFF2-40B4-BE49-F238E27FC236}">
                <a16:creationId xmlns:a16="http://schemas.microsoft.com/office/drawing/2014/main" id="{B0670BD7-5166-40F4-A6FC-B5B1D91577B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608400" y="3612713"/>
            <a:ext cx="4975200" cy="114227"/>
          </a:xfrm>
          <a:prstGeom prst="rect">
            <a:avLst/>
          </a:prstGeom>
        </p:spPr>
      </p:pic>
    </p:spTree>
    <p:extLst>
      <p:ext uri="{BB962C8B-B14F-4D97-AF65-F5344CB8AC3E}">
        <p14:creationId xmlns:p14="http://schemas.microsoft.com/office/powerpoint/2010/main" val="3966819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edia Layou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477C40CB-E014-6746-B13E-D12CBBAA5F76}"/>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en-US" noProof="0" dirty="0"/>
          </a:p>
        </p:txBody>
      </p:sp>
      <p:sp>
        <p:nvSpPr>
          <p:cNvPr id="3" name="Date Placeholder 2">
            <a:extLst>
              <a:ext uri="{FF2B5EF4-FFF2-40B4-BE49-F238E27FC236}">
                <a16:creationId xmlns:a16="http://schemas.microsoft.com/office/drawing/2014/main" id="{0A250713-11E6-4FEF-877D-92967D24588A}"/>
              </a:ext>
            </a:extLst>
          </p:cNvPr>
          <p:cNvSpPr>
            <a:spLocks noGrp="1"/>
          </p:cNvSpPr>
          <p:nvPr>
            <p:ph type="dt" sz="half" idx="10"/>
          </p:nvPr>
        </p:nvSpPr>
        <p:spPr/>
        <p:txBody>
          <a:bodyPr/>
          <a:lstStyle/>
          <a:p>
            <a:r>
              <a:rPr lang="en-US" noProof="0" dirty="0"/>
              <a:t>MM.DD.20XX</a:t>
            </a:r>
          </a:p>
        </p:txBody>
      </p:sp>
      <p:sp>
        <p:nvSpPr>
          <p:cNvPr id="5" name="Slide Number Placeholder 4">
            <a:extLst>
              <a:ext uri="{FF2B5EF4-FFF2-40B4-BE49-F238E27FC236}">
                <a16:creationId xmlns:a16="http://schemas.microsoft.com/office/drawing/2014/main" id="{1623800E-00CA-43ED-953B-1A09DD428433}"/>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10" name="Title 1">
            <a:extLst>
              <a:ext uri="{FF2B5EF4-FFF2-40B4-BE49-F238E27FC236}">
                <a16:creationId xmlns:a16="http://schemas.microsoft.com/office/drawing/2014/main" id="{36869C46-B57A-4B80-BC7B-965AF70D6343}"/>
              </a:ext>
            </a:extLst>
          </p:cNvPr>
          <p:cNvSpPr>
            <a:spLocks noGrp="1"/>
          </p:cNvSpPr>
          <p:nvPr>
            <p:ph type="title" hasCustomPrompt="1"/>
          </p:nvPr>
        </p:nvSpPr>
        <p:spPr>
          <a:xfrm>
            <a:off x="2013284" y="5868367"/>
            <a:ext cx="8165432" cy="363600"/>
          </a:xfrm>
        </p:spPr>
        <p:txBody>
          <a:bodyPr>
            <a:normAutofit/>
          </a:bodyPr>
          <a:lstStyle>
            <a:lvl1pPr algn="ctr">
              <a:defRPr lang="ru-RU" sz="1800" b="0" i="0" kern="1200" dirty="0">
                <a:solidFill>
                  <a:schemeClr val="tx2"/>
                </a:solidFill>
                <a:latin typeface="+mn-lt"/>
                <a:ea typeface="+mn-ea"/>
                <a:cs typeface="+mn-cs"/>
              </a:defRPr>
            </a:lvl1pPr>
          </a:lstStyle>
          <a:p>
            <a:r>
              <a:rPr lang="en-US" noProof="0"/>
              <a:t>CLICK TO EDIT MASTER TITLE STYLE</a:t>
            </a:r>
          </a:p>
        </p:txBody>
      </p:sp>
      <p:sp>
        <p:nvSpPr>
          <p:cNvPr id="8" name="Media Placeholder 7">
            <a:extLst>
              <a:ext uri="{FF2B5EF4-FFF2-40B4-BE49-F238E27FC236}">
                <a16:creationId xmlns:a16="http://schemas.microsoft.com/office/drawing/2014/main" id="{42411445-9429-45B8-9A2F-EB86451B6B14}"/>
              </a:ext>
            </a:extLst>
          </p:cNvPr>
          <p:cNvSpPr>
            <a:spLocks noGrp="1"/>
          </p:cNvSpPr>
          <p:nvPr>
            <p:ph type="media" sz="quarter" idx="17"/>
          </p:nvPr>
        </p:nvSpPr>
        <p:spPr>
          <a:xfrm>
            <a:off x="829056" y="827052"/>
            <a:ext cx="10533888" cy="4818888"/>
          </a:xfrm>
        </p:spPr>
        <p:txBody>
          <a:bodyPr anchor="ctr" anchorCtr="0">
            <a:normAutofit/>
          </a:bodyPr>
          <a:lstStyle>
            <a:lvl1pPr marL="0" indent="0" algn="ctr">
              <a:buNone/>
              <a:defRPr sz="1400"/>
            </a:lvl1pPr>
          </a:lstStyle>
          <a:p>
            <a:r>
              <a:rPr lang="en-US" noProof="0"/>
              <a:t>Click icon to add media</a:t>
            </a:r>
            <a:endParaRPr lang="en-US" noProof="0" dirty="0"/>
          </a:p>
        </p:txBody>
      </p:sp>
    </p:spTree>
    <p:extLst>
      <p:ext uri="{BB962C8B-B14F-4D97-AF65-F5344CB8AC3E}">
        <p14:creationId xmlns:p14="http://schemas.microsoft.com/office/powerpoint/2010/main" val="3211357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orks Cited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235B53D-F188-47B0-BBAA-2C4724DE60BB}"/>
              </a:ext>
            </a:extLst>
          </p:cNvPr>
          <p:cNvSpPr/>
          <p:nvPr userDrawn="1"/>
        </p:nvSpPr>
        <p:spPr>
          <a:xfrm>
            <a:off x="11521440" y="6635910"/>
            <a:ext cx="374904" cy="222090"/>
          </a:xfrm>
          <a:prstGeom prst="rect">
            <a:avLst/>
          </a:prstGeom>
          <a:noFill/>
          <a:ln w="12700" cap="flat">
            <a:noFill/>
            <a:prstDash val="solid"/>
            <a:miter/>
          </a:ln>
        </p:spPr>
        <p:txBody>
          <a:bodyPr rtlCol="0" anchor="ctr"/>
          <a:lstStyle/>
          <a:p>
            <a:pPr algn="l"/>
            <a:endParaRPr lang="en-US" noProof="0" dirty="0"/>
          </a:p>
        </p:txBody>
      </p:sp>
      <p:sp>
        <p:nvSpPr>
          <p:cNvPr id="8" name="Oval 7">
            <a:extLst>
              <a:ext uri="{FF2B5EF4-FFF2-40B4-BE49-F238E27FC236}">
                <a16:creationId xmlns:a16="http://schemas.microsoft.com/office/drawing/2014/main" id="{AB26BB24-F7CA-D343-93C8-2EAC64AB35DF}"/>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en-US" noProof="0" dirty="0"/>
          </a:p>
        </p:txBody>
      </p:sp>
      <p:sp>
        <p:nvSpPr>
          <p:cNvPr id="5" name="Slide Number Placeholder 4">
            <a:extLst>
              <a:ext uri="{FF2B5EF4-FFF2-40B4-BE49-F238E27FC236}">
                <a16:creationId xmlns:a16="http://schemas.microsoft.com/office/drawing/2014/main" id="{EAC4B419-8728-4000-B6EF-1ECF88F80B8B}"/>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2" name="Title 1">
            <a:extLst>
              <a:ext uri="{FF2B5EF4-FFF2-40B4-BE49-F238E27FC236}">
                <a16:creationId xmlns:a16="http://schemas.microsoft.com/office/drawing/2014/main" id="{A62FC5F7-2AC0-4A53-8E2A-D6A7F4B4D77C}"/>
              </a:ext>
            </a:extLst>
          </p:cNvPr>
          <p:cNvSpPr>
            <a:spLocks noGrp="1"/>
          </p:cNvSpPr>
          <p:nvPr>
            <p:ph type="title" hasCustomPrompt="1"/>
          </p:nvPr>
        </p:nvSpPr>
        <p:spPr>
          <a:xfrm>
            <a:off x="838200" y="652986"/>
            <a:ext cx="10515600" cy="904875"/>
          </a:xfrm>
        </p:spPr>
        <p:txBody>
          <a:bodyPr/>
          <a:lstStyle>
            <a:lvl1pPr algn="ctr">
              <a:defRPr b="0"/>
            </a:lvl1pPr>
          </a:lstStyle>
          <a:p>
            <a:r>
              <a:rPr lang="en-US" noProof="0"/>
              <a:t>Works Cited</a:t>
            </a:r>
          </a:p>
        </p:txBody>
      </p:sp>
      <p:sp>
        <p:nvSpPr>
          <p:cNvPr id="3" name="Date Placeholder 2">
            <a:extLst>
              <a:ext uri="{FF2B5EF4-FFF2-40B4-BE49-F238E27FC236}">
                <a16:creationId xmlns:a16="http://schemas.microsoft.com/office/drawing/2014/main" id="{B516B06F-92DB-40BB-B026-E443732F67C8}"/>
              </a:ext>
            </a:extLst>
          </p:cNvPr>
          <p:cNvSpPr>
            <a:spLocks noGrp="1"/>
          </p:cNvSpPr>
          <p:nvPr>
            <p:ph type="dt" sz="half" idx="10"/>
          </p:nvPr>
        </p:nvSpPr>
        <p:spPr/>
        <p:txBody>
          <a:bodyPr/>
          <a:lstStyle/>
          <a:p>
            <a:r>
              <a:rPr lang="en-US" noProof="0" dirty="0"/>
              <a:t>MM.DD.20XX</a:t>
            </a:r>
          </a:p>
        </p:txBody>
      </p:sp>
      <p:sp>
        <p:nvSpPr>
          <p:cNvPr id="18" name="Text Placeholder 17">
            <a:extLst>
              <a:ext uri="{FF2B5EF4-FFF2-40B4-BE49-F238E27FC236}">
                <a16:creationId xmlns:a16="http://schemas.microsoft.com/office/drawing/2014/main" id="{4F134C5C-60EE-4E07-8A4F-120C1B5AA0AF}"/>
              </a:ext>
            </a:extLst>
          </p:cNvPr>
          <p:cNvSpPr>
            <a:spLocks noGrp="1"/>
          </p:cNvSpPr>
          <p:nvPr>
            <p:ph type="body" sz="quarter" idx="13" hasCustomPrompt="1"/>
          </p:nvPr>
        </p:nvSpPr>
        <p:spPr>
          <a:xfrm>
            <a:off x="838200" y="1874838"/>
            <a:ext cx="10515600" cy="3742191"/>
          </a:xfrm>
        </p:spPr>
        <p:txBody>
          <a:bodyPr>
            <a:normAutofit/>
          </a:bodyPr>
          <a:lstStyle>
            <a:lvl1pPr marL="285750" indent="-285750" algn="l">
              <a:buClr>
                <a:schemeClr val="bg2"/>
              </a:buClr>
              <a:buFont typeface="Arial" panose="020B0604020202020204" pitchFamily="34" charset="0"/>
              <a:buChar char="•"/>
              <a:defRPr lang="en-US" sz="1600" kern="1200" dirty="0">
                <a:solidFill>
                  <a:schemeClr val="tx1">
                    <a:lumMod val="75000"/>
                    <a:lumOff val="25000"/>
                  </a:schemeClr>
                </a:solidFill>
                <a:latin typeface="+mn-lt"/>
                <a:ea typeface="+mn-ea"/>
                <a:cs typeface="+mn-cs"/>
              </a:defRPr>
            </a:lvl1pPr>
            <a:lvl2pPr>
              <a:defRPr sz="1800"/>
            </a:lvl2pPr>
            <a:lvl3pPr>
              <a:defRPr sz="1800"/>
            </a:lvl3pPr>
            <a:lvl4pPr>
              <a:defRPr sz="1800"/>
            </a:lvl4pPr>
            <a:lvl5pPr>
              <a:defRPr sz="1800"/>
            </a:lvl5pPr>
          </a:lstStyle>
          <a:p>
            <a:pPr marL="180000" lvl="0" indent="-180000" algn="l" defTabSz="914400" rtl="0" eaLnBrk="1" latinLnBrk="0" hangingPunct="1">
              <a:lnSpc>
                <a:spcPct val="90000"/>
              </a:lnSpc>
              <a:spcBef>
                <a:spcPts val="600"/>
              </a:spcBef>
              <a:buClr>
                <a:schemeClr val="bg2"/>
              </a:buClr>
              <a:buFont typeface="Arial" panose="020B0604020202020204" pitchFamily="34" charset="0"/>
              <a:buChar char="•"/>
            </a:pPr>
            <a:r>
              <a:rPr lang="en-US" noProof="0"/>
              <a:t>Edit master text styles</a:t>
            </a:r>
          </a:p>
        </p:txBody>
      </p:sp>
      <p:pic>
        <p:nvPicPr>
          <p:cNvPr id="9" name="Graphic 8">
            <a:extLst>
              <a:ext uri="{FF2B5EF4-FFF2-40B4-BE49-F238E27FC236}">
                <a16:creationId xmlns:a16="http://schemas.microsoft.com/office/drawing/2014/main" id="{D3F5050C-5FCE-4873-9B10-9668F66C2788}"/>
              </a:ext>
            </a:extLst>
          </p:cNvPr>
          <p:cNvPicPr>
            <a:picLocks/>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28000" y="1583062"/>
            <a:ext cx="2736000" cy="133200"/>
          </a:xfrm>
          <a:prstGeom prst="rect">
            <a:avLst/>
          </a:prstGeom>
        </p:spPr>
      </p:pic>
    </p:spTree>
    <p:extLst>
      <p:ext uri="{BB962C8B-B14F-4D97-AF65-F5344CB8AC3E}">
        <p14:creationId xmlns:p14="http://schemas.microsoft.com/office/powerpoint/2010/main" val="2108027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eline Layout">
    <p:spTree>
      <p:nvGrpSpPr>
        <p:cNvPr id="1" name=""/>
        <p:cNvGrpSpPr/>
        <p:nvPr/>
      </p:nvGrpSpPr>
      <p:grpSpPr>
        <a:xfrm>
          <a:off x="0" y="0"/>
          <a:ext cx="0" cy="0"/>
          <a:chOff x="0" y="0"/>
          <a:chExt cx="0" cy="0"/>
        </a:xfrm>
      </p:grpSpPr>
      <p:sp>
        <p:nvSpPr>
          <p:cNvPr id="33" name="Oval 32">
            <a:extLst>
              <a:ext uri="{FF2B5EF4-FFF2-40B4-BE49-F238E27FC236}">
                <a16:creationId xmlns:a16="http://schemas.microsoft.com/office/drawing/2014/main" id="{93CAE97F-7AA1-7243-A2C2-945FB7C81FFE}"/>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en-US" noProof="0" dirty="0"/>
          </a:p>
        </p:txBody>
      </p:sp>
      <p:sp>
        <p:nvSpPr>
          <p:cNvPr id="5" name="Slide Number Placeholder 4">
            <a:extLst>
              <a:ext uri="{FF2B5EF4-FFF2-40B4-BE49-F238E27FC236}">
                <a16:creationId xmlns:a16="http://schemas.microsoft.com/office/drawing/2014/main" id="{EAC4B419-8728-4000-B6EF-1ECF88F80B8B}"/>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2" name="Title 1">
            <a:extLst>
              <a:ext uri="{FF2B5EF4-FFF2-40B4-BE49-F238E27FC236}">
                <a16:creationId xmlns:a16="http://schemas.microsoft.com/office/drawing/2014/main" id="{A62FC5F7-2AC0-4A53-8E2A-D6A7F4B4D77C}"/>
              </a:ext>
            </a:extLst>
          </p:cNvPr>
          <p:cNvSpPr>
            <a:spLocks noGrp="1"/>
          </p:cNvSpPr>
          <p:nvPr>
            <p:ph type="title" hasCustomPrompt="1"/>
          </p:nvPr>
        </p:nvSpPr>
        <p:spPr>
          <a:xfrm>
            <a:off x="838200" y="652986"/>
            <a:ext cx="10515600" cy="904875"/>
          </a:xfrm>
        </p:spPr>
        <p:txBody>
          <a:bodyPr/>
          <a:lstStyle>
            <a:lvl1pPr algn="ctr">
              <a:defRPr b="0"/>
            </a:lvl1pPr>
          </a:lstStyle>
          <a:p>
            <a:r>
              <a:rPr lang="en-US" noProof="0"/>
              <a:t>Timeline</a:t>
            </a:r>
          </a:p>
        </p:txBody>
      </p:sp>
      <p:sp>
        <p:nvSpPr>
          <p:cNvPr id="3" name="Date Placeholder 2">
            <a:extLst>
              <a:ext uri="{FF2B5EF4-FFF2-40B4-BE49-F238E27FC236}">
                <a16:creationId xmlns:a16="http://schemas.microsoft.com/office/drawing/2014/main" id="{B516B06F-92DB-40BB-B026-E443732F67C8}"/>
              </a:ext>
            </a:extLst>
          </p:cNvPr>
          <p:cNvSpPr>
            <a:spLocks noGrp="1"/>
          </p:cNvSpPr>
          <p:nvPr>
            <p:ph type="dt" sz="half" idx="10"/>
          </p:nvPr>
        </p:nvSpPr>
        <p:spPr/>
        <p:txBody>
          <a:bodyPr/>
          <a:lstStyle/>
          <a:p>
            <a:r>
              <a:rPr lang="en-US" noProof="0" dirty="0"/>
              <a:t>MM.DD.20XX</a:t>
            </a:r>
          </a:p>
        </p:txBody>
      </p:sp>
      <p:sp>
        <p:nvSpPr>
          <p:cNvPr id="18" name="Text Placeholder 17">
            <a:extLst>
              <a:ext uri="{FF2B5EF4-FFF2-40B4-BE49-F238E27FC236}">
                <a16:creationId xmlns:a16="http://schemas.microsoft.com/office/drawing/2014/main" id="{4F134C5C-60EE-4E07-8A4F-120C1B5AA0AF}"/>
              </a:ext>
            </a:extLst>
          </p:cNvPr>
          <p:cNvSpPr>
            <a:spLocks noGrp="1"/>
          </p:cNvSpPr>
          <p:nvPr>
            <p:ph type="body" sz="quarter" idx="13" hasCustomPrompt="1"/>
          </p:nvPr>
        </p:nvSpPr>
        <p:spPr>
          <a:xfrm>
            <a:off x="838200" y="1874838"/>
            <a:ext cx="10515600" cy="904875"/>
          </a:xfrm>
        </p:spPr>
        <p:txBody>
          <a:bodyPr>
            <a:normAutofit/>
          </a:bodyPr>
          <a:lstStyle>
            <a:lvl1pPr marL="0" indent="0" algn="ctr">
              <a:buNone/>
              <a:defRPr sz="1800"/>
            </a:lvl1pPr>
            <a:lvl2pPr>
              <a:defRPr sz="1800"/>
            </a:lvl2pPr>
            <a:lvl3pPr>
              <a:defRPr sz="1800"/>
            </a:lvl3pPr>
            <a:lvl4pPr>
              <a:defRPr sz="1800"/>
            </a:lvl4pPr>
            <a:lvl5pPr>
              <a:defRPr sz="1800"/>
            </a:lvl5pPr>
          </a:lstStyle>
          <a:p>
            <a:pPr lvl="0"/>
            <a:r>
              <a:rPr lang="en-US" noProof="0"/>
              <a:t>EDIT MASTER TEXT STYLES</a:t>
            </a:r>
          </a:p>
        </p:txBody>
      </p:sp>
      <p:pic>
        <p:nvPicPr>
          <p:cNvPr id="8" name="Graphic 7">
            <a:extLst>
              <a:ext uri="{FF2B5EF4-FFF2-40B4-BE49-F238E27FC236}">
                <a16:creationId xmlns:a16="http://schemas.microsoft.com/office/drawing/2014/main" id="{4E7124FD-A9E6-49DA-B2D3-4C868E3C90AD}"/>
              </a:ext>
            </a:extLst>
          </p:cNvPr>
          <p:cNvPicPr>
            <a:picLocks/>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28000" y="1583062"/>
            <a:ext cx="2736000" cy="133200"/>
          </a:xfrm>
          <a:prstGeom prst="rect">
            <a:avLst/>
          </a:prstGeom>
        </p:spPr>
      </p:pic>
      <p:cxnSp>
        <p:nvCxnSpPr>
          <p:cNvPr id="9" name="Straight Connector 8">
            <a:extLst>
              <a:ext uri="{FF2B5EF4-FFF2-40B4-BE49-F238E27FC236}">
                <a16:creationId xmlns:a16="http://schemas.microsoft.com/office/drawing/2014/main" id="{0128AD04-D032-4ED8-B747-79E215221BC3}"/>
              </a:ext>
            </a:extLst>
          </p:cNvPr>
          <p:cNvCxnSpPr/>
          <p:nvPr userDrawn="1"/>
        </p:nvCxnSpPr>
        <p:spPr>
          <a:xfrm>
            <a:off x="1003193" y="3429000"/>
            <a:ext cx="10735056"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7CADBD86-8962-4775-A03E-4D2D3F35D72C}"/>
              </a:ext>
            </a:extLst>
          </p:cNvPr>
          <p:cNvSpPr/>
          <p:nvPr userDrawn="1"/>
        </p:nvSpPr>
        <p:spPr>
          <a:xfrm>
            <a:off x="1003193" y="3346704"/>
            <a:ext cx="164592" cy="164592"/>
          </a:xfrm>
          <a:prstGeom prst="ellipse">
            <a:avLst/>
          </a:prstGeom>
          <a:solidFill>
            <a:schemeClr val="bg2"/>
          </a:solidFill>
          <a:ln w="12700" cap="flat">
            <a:noFill/>
            <a:prstDash val="solid"/>
            <a:miter/>
          </a:ln>
        </p:spPr>
        <p:txBody>
          <a:bodyPr rtlCol="0" anchor="ctr"/>
          <a:lstStyle/>
          <a:p>
            <a:pPr algn="l"/>
            <a:endParaRPr lang="en-US" noProof="0" dirty="0"/>
          </a:p>
        </p:txBody>
      </p:sp>
      <p:sp>
        <p:nvSpPr>
          <p:cNvPr id="13" name="Oval 12">
            <a:extLst>
              <a:ext uri="{FF2B5EF4-FFF2-40B4-BE49-F238E27FC236}">
                <a16:creationId xmlns:a16="http://schemas.microsoft.com/office/drawing/2014/main" id="{325884FD-7D59-4699-84D1-14B6900E99F4}"/>
              </a:ext>
            </a:extLst>
          </p:cNvPr>
          <p:cNvSpPr/>
          <p:nvPr userDrawn="1"/>
        </p:nvSpPr>
        <p:spPr>
          <a:xfrm>
            <a:off x="6048611" y="3346704"/>
            <a:ext cx="164592" cy="164592"/>
          </a:xfrm>
          <a:prstGeom prst="ellipse">
            <a:avLst/>
          </a:prstGeom>
          <a:solidFill>
            <a:schemeClr val="bg2"/>
          </a:solidFill>
          <a:ln w="12700" cap="flat">
            <a:noFill/>
            <a:prstDash val="solid"/>
            <a:miter/>
          </a:ln>
        </p:spPr>
        <p:txBody>
          <a:bodyPr rtlCol="0" anchor="ctr"/>
          <a:lstStyle/>
          <a:p>
            <a:pPr algn="l"/>
            <a:endParaRPr lang="en-US" noProof="0" dirty="0"/>
          </a:p>
        </p:txBody>
      </p:sp>
      <p:sp>
        <p:nvSpPr>
          <p:cNvPr id="16" name="Oval 15">
            <a:extLst>
              <a:ext uri="{FF2B5EF4-FFF2-40B4-BE49-F238E27FC236}">
                <a16:creationId xmlns:a16="http://schemas.microsoft.com/office/drawing/2014/main" id="{F6A6A55C-2C42-4004-8120-A8A22C86DD6F}"/>
              </a:ext>
            </a:extLst>
          </p:cNvPr>
          <p:cNvSpPr/>
          <p:nvPr userDrawn="1"/>
        </p:nvSpPr>
        <p:spPr>
          <a:xfrm>
            <a:off x="9412224" y="3346704"/>
            <a:ext cx="164592" cy="164592"/>
          </a:xfrm>
          <a:prstGeom prst="ellipse">
            <a:avLst/>
          </a:prstGeom>
          <a:solidFill>
            <a:schemeClr val="bg2"/>
          </a:solidFill>
          <a:ln w="12700" cap="flat">
            <a:noFill/>
            <a:prstDash val="solid"/>
            <a:miter/>
          </a:ln>
        </p:spPr>
        <p:txBody>
          <a:bodyPr rtlCol="0" anchor="ctr"/>
          <a:lstStyle/>
          <a:p>
            <a:pPr algn="l"/>
            <a:endParaRPr lang="en-US" noProof="0" dirty="0"/>
          </a:p>
        </p:txBody>
      </p:sp>
      <p:sp>
        <p:nvSpPr>
          <p:cNvPr id="17" name="Oval 16">
            <a:extLst>
              <a:ext uri="{FF2B5EF4-FFF2-40B4-BE49-F238E27FC236}">
                <a16:creationId xmlns:a16="http://schemas.microsoft.com/office/drawing/2014/main" id="{213A8FD8-4E6D-4DB1-8DA5-82151D87BDFF}"/>
              </a:ext>
            </a:extLst>
          </p:cNvPr>
          <p:cNvSpPr/>
          <p:nvPr userDrawn="1"/>
        </p:nvSpPr>
        <p:spPr>
          <a:xfrm>
            <a:off x="2684999" y="3346704"/>
            <a:ext cx="164592" cy="164592"/>
          </a:xfrm>
          <a:prstGeom prst="ellipse">
            <a:avLst/>
          </a:prstGeom>
          <a:solidFill>
            <a:schemeClr val="bg2"/>
          </a:solidFill>
          <a:ln w="12700" cap="flat">
            <a:noFill/>
            <a:prstDash val="solid"/>
            <a:miter/>
          </a:ln>
        </p:spPr>
        <p:txBody>
          <a:bodyPr rtlCol="0" anchor="ctr"/>
          <a:lstStyle/>
          <a:p>
            <a:pPr algn="l"/>
            <a:endParaRPr lang="en-US" noProof="0" dirty="0"/>
          </a:p>
        </p:txBody>
      </p:sp>
      <p:sp>
        <p:nvSpPr>
          <p:cNvPr id="19" name="Oval 18">
            <a:extLst>
              <a:ext uri="{FF2B5EF4-FFF2-40B4-BE49-F238E27FC236}">
                <a16:creationId xmlns:a16="http://schemas.microsoft.com/office/drawing/2014/main" id="{71E5BFBE-FB31-40FB-971E-8340FDBDE99A}"/>
              </a:ext>
            </a:extLst>
          </p:cNvPr>
          <p:cNvSpPr/>
          <p:nvPr userDrawn="1"/>
        </p:nvSpPr>
        <p:spPr>
          <a:xfrm>
            <a:off x="4366805" y="3346704"/>
            <a:ext cx="164592" cy="164592"/>
          </a:xfrm>
          <a:prstGeom prst="ellipse">
            <a:avLst/>
          </a:prstGeom>
          <a:solidFill>
            <a:schemeClr val="bg2"/>
          </a:solidFill>
          <a:ln w="12700" cap="flat">
            <a:noFill/>
            <a:prstDash val="solid"/>
            <a:miter/>
          </a:ln>
        </p:spPr>
        <p:txBody>
          <a:bodyPr rtlCol="0" anchor="ctr"/>
          <a:lstStyle/>
          <a:p>
            <a:pPr algn="l"/>
            <a:endParaRPr lang="en-US" noProof="0" dirty="0"/>
          </a:p>
        </p:txBody>
      </p:sp>
      <p:sp>
        <p:nvSpPr>
          <p:cNvPr id="20" name="Oval 19">
            <a:extLst>
              <a:ext uri="{FF2B5EF4-FFF2-40B4-BE49-F238E27FC236}">
                <a16:creationId xmlns:a16="http://schemas.microsoft.com/office/drawing/2014/main" id="{99956DA3-E64C-494F-8908-AC1D9418DC10}"/>
              </a:ext>
            </a:extLst>
          </p:cNvPr>
          <p:cNvSpPr/>
          <p:nvPr userDrawn="1"/>
        </p:nvSpPr>
        <p:spPr>
          <a:xfrm>
            <a:off x="7730417" y="3346704"/>
            <a:ext cx="164592" cy="164592"/>
          </a:xfrm>
          <a:prstGeom prst="ellipse">
            <a:avLst/>
          </a:prstGeom>
          <a:solidFill>
            <a:schemeClr val="bg2"/>
          </a:solidFill>
          <a:ln w="12700" cap="flat">
            <a:noFill/>
            <a:prstDash val="solid"/>
            <a:miter/>
          </a:ln>
        </p:spPr>
        <p:txBody>
          <a:bodyPr rtlCol="0" anchor="ctr"/>
          <a:lstStyle/>
          <a:p>
            <a:pPr algn="l"/>
            <a:endParaRPr lang="en-US" noProof="0" dirty="0"/>
          </a:p>
        </p:txBody>
      </p:sp>
      <p:sp>
        <p:nvSpPr>
          <p:cNvPr id="14" name="Text Placeholder 13">
            <a:extLst>
              <a:ext uri="{FF2B5EF4-FFF2-40B4-BE49-F238E27FC236}">
                <a16:creationId xmlns:a16="http://schemas.microsoft.com/office/drawing/2014/main" id="{F925B8D3-7699-4838-BB92-099F0752EF4D}"/>
              </a:ext>
            </a:extLst>
          </p:cNvPr>
          <p:cNvSpPr>
            <a:spLocks noGrp="1"/>
          </p:cNvSpPr>
          <p:nvPr>
            <p:ph type="body" sz="quarter" idx="14" hasCustomPrompt="1"/>
          </p:nvPr>
        </p:nvSpPr>
        <p:spPr>
          <a:xfrm>
            <a:off x="1006251" y="2809757"/>
            <a:ext cx="1171388" cy="484441"/>
          </a:xfrm>
        </p:spPr>
        <p:txBody>
          <a:bodyPr>
            <a:noAutofit/>
          </a:bodyPr>
          <a:lstStyle>
            <a:lvl1pPr marL="0" indent="0">
              <a:buNone/>
              <a:defRPr sz="3500">
                <a:latin typeface="+mj-lt"/>
              </a:defRPr>
            </a:lvl1pPr>
          </a:lstStyle>
          <a:p>
            <a:pPr lvl="0"/>
            <a:r>
              <a:rPr lang="en-US" noProof="0"/>
              <a:t>Year</a:t>
            </a:r>
          </a:p>
        </p:txBody>
      </p:sp>
      <p:sp>
        <p:nvSpPr>
          <p:cNvPr id="21" name="Text Placeholder 13">
            <a:extLst>
              <a:ext uri="{FF2B5EF4-FFF2-40B4-BE49-F238E27FC236}">
                <a16:creationId xmlns:a16="http://schemas.microsoft.com/office/drawing/2014/main" id="{F0ED1E4A-D0B2-44B6-AE21-6DC45B20C67E}"/>
              </a:ext>
            </a:extLst>
          </p:cNvPr>
          <p:cNvSpPr>
            <a:spLocks noGrp="1"/>
          </p:cNvSpPr>
          <p:nvPr>
            <p:ph type="body" sz="quarter" idx="15" hasCustomPrompt="1"/>
          </p:nvPr>
        </p:nvSpPr>
        <p:spPr>
          <a:xfrm>
            <a:off x="956944" y="3579013"/>
            <a:ext cx="1646588" cy="1907381"/>
          </a:xfrm>
        </p:spPr>
        <p:txBody>
          <a:bodyPr>
            <a:noAutofit/>
          </a:bodyPr>
          <a:lstStyle>
            <a:lvl1pPr marL="0" indent="0">
              <a:buNone/>
              <a:defRPr lang="ru-RU" sz="1600" kern="1200" dirty="0">
                <a:solidFill>
                  <a:schemeClr val="tx1">
                    <a:lumMod val="75000"/>
                    <a:lumOff val="25000"/>
                  </a:schemeClr>
                </a:solidFill>
                <a:latin typeface="+mn-lt"/>
                <a:ea typeface="+mn-ea"/>
                <a:cs typeface="+mn-cs"/>
              </a:defRPr>
            </a:lvl1pPr>
          </a:lstStyle>
          <a:p>
            <a:pPr lvl="0"/>
            <a:r>
              <a:rPr lang="en-US" noProof="0"/>
              <a:t>Edit Master text styles</a:t>
            </a:r>
          </a:p>
        </p:txBody>
      </p:sp>
      <p:sp>
        <p:nvSpPr>
          <p:cNvPr id="23" name="Text Placeholder 13">
            <a:extLst>
              <a:ext uri="{FF2B5EF4-FFF2-40B4-BE49-F238E27FC236}">
                <a16:creationId xmlns:a16="http://schemas.microsoft.com/office/drawing/2014/main" id="{4648B297-D9C8-4F98-BBDB-5A2891F9499E}"/>
              </a:ext>
            </a:extLst>
          </p:cNvPr>
          <p:cNvSpPr>
            <a:spLocks noGrp="1"/>
          </p:cNvSpPr>
          <p:nvPr>
            <p:ph type="body" sz="quarter" idx="16" hasCustomPrompt="1"/>
          </p:nvPr>
        </p:nvSpPr>
        <p:spPr>
          <a:xfrm>
            <a:off x="2688286" y="2809757"/>
            <a:ext cx="1171388" cy="484441"/>
          </a:xfrm>
        </p:spPr>
        <p:txBody>
          <a:bodyPr>
            <a:noAutofit/>
          </a:bodyPr>
          <a:lstStyle>
            <a:lvl1pPr marL="0" indent="0">
              <a:buNone/>
              <a:defRPr sz="3500">
                <a:latin typeface="+mj-lt"/>
              </a:defRPr>
            </a:lvl1pPr>
          </a:lstStyle>
          <a:p>
            <a:pPr lvl="0"/>
            <a:r>
              <a:rPr lang="en-US" noProof="0"/>
              <a:t>Year</a:t>
            </a:r>
          </a:p>
        </p:txBody>
      </p:sp>
      <p:sp>
        <p:nvSpPr>
          <p:cNvPr id="24" name="Text Placeholder 13">
            <a:extLst>
              <a:ext uri="{FF2B5EF4-FFF2-40B4-BE49-F238E27FC236}">
                <a16:creationId xmlns:a16="http://schemas.microsoft.com/office/drawing/2014/main" id="{C5B52EBA-EDDF-4C7B-A681-393B771D3437}"/>
              </a:ext>
            </a:extLst>
          </p:cNvPr>
          <p:cNvSpPr>
            <a:spLocks noGrp="1"/>
          </p:cNvSpPr>
          <p:nvPr>
            <p:ph type="body" sz="quarter" idx="17" hasCustomPrompt="1"/>
          </p:nvPr>
        </p:nvSpPr>
        <p:spPr>
          <a:xfrm>
            <a:off x="2638979" y="3579013"/>
            <a:ext cx="1646588" cy="1907381"/>
          </a:xfrm>
        </p:spPr>
        <p:txBody>
          <a:bodyPr>
            <a:noAutofit/>
          </a:bodyPr>
          <a:lstStyle>
            <a:lvl1pPr marL="0" indent="0">
              <a:buNone/>
              <a:defRPr lang="ru-RU" sz="1600" kern="1200" dirty="0">
                <a:solidFill>
                  <a:schemeClr val="tx1">
                    <a:lumMod val="75000"/>
                    <a:lumOff val="25000"/>
                  </a:schemeClr>
                </a:solidFill>
                <a:latin typeface="+mn-lt"/>
                <a:ea typeface="+mn-ea"/>
                <a:cs typeface="+mn-cs"/>
              </a:defRPr>
            </a:lvl1pPr>
          </a:lstStyle>
          <a:p>
            <a:pPr lvl="0"/>
            <a:r>
              <a:rPr lang="en-US" noProof="0"/>
              <a:t>Edit Master text styles</a:t>
            </a:r>
          </a:p>
        </p:txBody>
      </p:sp>
      <p:sp>
        <p:nvSpPr>
          <p:cNvPr id="25" name="Text Placeholder 13">
            <a:extLst>
              <a:ext uri="{FF2B5EF4-FFF2-40B4-BE49-F238E27FC236}">
                <a16:creationId xmlns:a16="http://schemas.microsoft.com/office/drawing/2014/main" id="{97BC10B9-E990-4199-8B1A-8B69D6F40D81}"/>
              </a:ext>
            </a:extLst>
          </p:cNvPr>
          <p:cNvSpPr>
            <a:spLocks noGrp="1"/>
          </p:cNvSpPr>
          <p:nvPr>
            <p:ph type="body" sz="quarter" idx="18" hasCustomPrompt="1"/>
          </p:nvPr>
        </p:nvSpPr>
        <p:spPr>
          <a:xfrm>
            <a:off x="4370321" y="2809757"/>
            <a:ext cx="1171388" cy="484441"/>
          </a:xfrm>
        </p:spPr>
        <p:txBody>
          <a:bodyPr>
            <a:noAutofit/>
          </a:bodyPr>
          <a:lstStyle>
            <a:lvl1pPr marL="0" indent="0">
              <a:buNone/>
              <a:defRPr sz="3500">
                <a:latin typeface="+mj-lt"/>
              </a:defRPr>
            </a:lvl1pPr>
          </a:lstStyle>
          <a:p>
            <a:pPr lvl="0"/>
            <a:r>
              <a:rPr lang="en-US" noProof="0"/>
              <a:t>Year</a:t>
            </a:r>
          </a:p>
        </p:txBody>
      </p:sp>
      <p:sp>
        <p:nvSpPr>
          <p:cNvPr id="26" name="Text Placeholder 13">
            <a:extLst>
              <a:ext uri="{FF2B5EF4-FFF2-40B4-BE49-F238E27FC236}">
                <a16:creationId xmlns:a16="http://schemas.microsoft.com/office/drawing/2014/main" id="{5876A64D-FA56-4565-8EBF-B9D51A8B20DC}"/>
              </a:ext>
            </a:extLst>
          </p:cNvPr>
          <p:cNvSpPr>
            <a:spLocks noGrp="1"/>
          </p:cNvSpPr>
          <p:nvPr>
            <p:ph type="body" sz="quarter" idx="19" hasCustomPrompt="1"/>
          </p:nvPr>
        </p:nvSpPr>
        <p:spPr>
          <a:xfrm>
            <a:off x="4321014" y="3579013"/>
            <a:ext cx="1646588" cy="1907381"/>
          </a:xfrm>
        </p:spPr>
        <p:txBody>
          <a:bodyPr>
            <a:noAutofit/>
          </a:bodyPr>
          <a:lstStyle>
            <a:lvl1pPr marL="0" indent="0">
              <a:buNone/>
              <a:defRPr lang="ru-RU" sz="1600" kern="1200" dirty="0">
                <a:solidFill>
                  <a:schemeClr val="tx1">
                    <a:lumMod val="75000"/>
                    <a:lumOff val="25000"/>
                  </a:schemeClr>
                </a:solidFill>
                <a:latin typeface="+mn-lt"/>
                <a:ea typeface="+mn-ea"/>
                <a:cs typeface="+mn-cs"/>
              </a:defRPr>
            </a:lvl1pPr>
          </a:lstStyle>
          <a:p>
            <a:pPr lvl="0"/>
            <a:r>
              <a:rPr lang="en-US" noProof="0"/>
              <a:t>Edit Master text styles</a:t>
            </a:r>
          </a:p>
        </p:txBody>
      </p:sp>
      <p:sp>
        <p:nvSpPr>
          <p:cNvPr id="27" name="Text Placeholder 13">
            <a:extLst>
              <a:ext uri="{FF2B5EF4-FFF2-40B4-BE49-F238E27FC236}">
                <a16:creationId xmlns:a16="http://schemas.microsoft.com/office/drawing/2014/main" id="{CA843817-8244-446A-9618-257B5329B463}"/>
              </a:ext>
            </a:extLst>
          </p:cNvPr>
          <p:cNvSpPr>
            <a:spLocks noGrp="1"/>
          </p:cNvSpPr>
          <p:nvPr>
            <p:ph type="body" sz="quarter" idx="20" hasCustomPrompt="1"/>
          </p:nvPr>
        </p:nvSpPr>
        <p:spPr>
          <a:xfrm>
            <a:off x="6052356" y="2809757"/>
            <a:ext cx="1171388" cy="484441"/>
          </a:xfrm>
        </p:spPr>
        <p:txBody>
          <a:bodyPr>
            <a:noAutofit/>
          </a:bodyPr>
          <a:lstStyle>
            <a:lvl1pPr marL="0" indent="0">
              <a:buNone/>
              <a:defRPr sz="3500">
                <a:latin typeface="+mj-lt"/>
              </a:defRPr>
            </a:lvl1pPr>
          </a:lstStyle>
          <a:p>
            <a:pPr lvl="0"/>
            <a:r>
              <a:rPr lang="en-US" noProof="0"/>
              <a:t>Year</a:t>
            </a:r>
          </a:p>
        </p:txBody>
      </p:sp>
      <p:sp>
        <p:nvSpPr>
          <p:cNvPr id="28" name="Text Placeholder 13">
            <a:extLst>
              <a:ext uri="{FF2B5EF4-FFF2-40B4-BE49-F238E27FC236}">
                <a16:creationId xmlns:a16="http://schemas.microsoft.com/office/drawing/2014/main" id="{86A6FE38-5036-4D35-93E4-07C5DEC4010D}"/>
              </a:ext>
            </a:extLst>
          </p:cNvPr>
          <p:cNvSpPr>
            <a:spLocks noGrp="1"/>
          </p:cNvSpPr>
          <p:nvPr>
            <p:ph type="body" sz="quarter" idx="21" hasCustomPrompt="1"/>
          </p:nvPr>
        </p:nvSpPr>
        <p:spPr>
          <a:xfrm>
            <a:off x="6003049" y="3579013"/>
            <a:ext cx="1646588" cy="1907381"/>
          </a:xfrm>
        </p:spPr>
        <p:txBody>
          <a:bodyPr>
            <a:noAutofit/>
          </a:bodyPr>
          <a:lstStyle>
            <a:lvl1pPr marL="0" indent="0">
              <a:buNone/>
              <a:defRPr lang="ru-RU" sz="1600" kern="1200" dirty="0">
                <a:solidFill>
                  <a:schemeClr val="tx1">
                    <a:lumMod val="75000"/>
                    <a:lumOff val="25000"/>
                  </a:schemeClr>
                </a:solidFill>
                <a:latin typeface="+mn-lt"/>
                <a:ea typeface="+mn-ea"/>
                <a:cs typeface="+mn-cs"/>
              </a:defRPr>
            </a:lvl1pPr>
          </a:lstStyle>
          <a:p>
            <a:pPr lvl="0"/>
            <a:r>
              <a:rPr lang="en-US" noProof="0"/>
              <a:t>Edit Master text styles</a:t>
            </a:r>
          </a:p>
        </p:txBody>
      </p:sp>
      <p:sp>
        <p:nvSpPr>
          <p:cNvPr id="29" name="Text Placeholder 13">
            <a:extLst>
              <a:ext uri="{FF2B5EF4-FFF2-40B4-BE49-F238E27FC236}">
                <a16:creationId xmlns:a16="http://schemas.microsoft.com/office/drawing/2014/main" id="{1966E981-C557-4255-9DCC-162A429B5EE2}"/>
              </a:ext>
            </a:extLst>
          </p:cNvPr>
          <p:cNvSpPr>
            <a:spLocks noGrp="1"/>
          </p:cNvSpPr>
          <p:nvPr>
            <p:ph type="body" sz="quarter" idx="22" hasCustomPrompt="1"/>
          </p:nvPr>
        </p:nvSpPr>
        <p:spPr>
          <a:xfrm>
            <a:off x="7734391" y="2809757"/>
            <a:ext cx="1171388" cy="484441"/>
          </a:xfrm>
        </p:spPr>
        <p:txBody>
          <a:bodyPr>
            <a:noAutofit/>
          </a:bodyPr>
          <a:lstStyle>
            <a:lvl1pPr marL="0" indent="0">
              <a:buNone/>
              <a:defRPr sz="3500">
                <a:latin typeface="+mj-lt"/>
              </a:defRPr>
            </a:lvl1pPr>
          </a:lstStyle>
          <a:p>
            <a:pPr lvl="0"/>
            <a:r>
              <a:rPr lang="en-US" noProof="0"/>
              <a:t>Year</a:t>
            </a:r>
          </a:p>
        </p:txBody>
      </p:sp>
      <p:sp>
        <p:nvSpPr>
          <p:cNvPr id="30" name="Text Placeholder 13">
            <a:extLst>
              <a:ext uri="{FF2B5EF4-FFF2-40B4-BE49-F238E27FC236}">
                <a16:creationId xmlns:a16="http://schemas.microsoft.com/office/drawing/2014/main" id="{C386D796-CB69-4D7D-9C52-C41187CC88DB}"/>
              </a:ext>
            </a:extLst>
          </p:cNvPr>
          <p:cNvSpPr>
            <a:spLocks noGrp="1"/>
          </p:cNvSpPr>
          <p:nvPr>
            <p:ph type="body" sz="quarter" idx="23" hasCustomPrompt="1"/>
          </p:nvPr>
        </p:nvSpPr>
        <p:spPr>
          <a:xfrm>
            <a:off x="7685084" y="3579013"/>
            <a:ext cx="1646588" cy="1907381"/>
          </a:xfrm>
        </p:spPr>
        <p:txBody>
          <a:bodyPr>
            <a:noAutofit/>
          </a:bodyPr>
          <a:lstStyle>
            <a:lvl1pPr marL="0" indent="0">
              <a:buNone/>
              <a:defRPr lang="ru-RU" sz="1600" kern="1200" dirty="0">
                <a:solidFill>
                  <a:schemeClr val="tx1">
                    <a:lumMod val="75000"/>
                    <a:lumOff val="25000"/>
                  </a:schemeClr>
                </a:solidFill>
                <a:latin typeface="+mn-lt"/>
                <a:ea typeface="+mn-ea"/>
                <a:cs typeface="+mn-cs"/>
              </a:defRPr>
            </a:lvl1pPr>
          </a:lstStyle>
          <a:p>
            <a:pPr lvl="0"/>
            <a:r>
              <a:rPr lang="en-US" noProof="0"/>
              <a:t>Edit Master text styles</a:t>
            </a:r>
          </a:p>
        </p:txBody>
      </p:sp>
      <p:sp>
        <p:nvSpPr>
          <p:cNvPr id="31" name="Text Placeholder 13">
            <a:extLst>
              <a:ext uri="{FF2B5EF4-FFF2-40B4-BE49-F238E27FC236}">
                <a16:creationId xmlns:a16="http://schemas.microsoft.com/office/drawing/2014/main" id="{24441BBA-89B7-4AE6-91F6-04DB373B54F3}"/>
              </a:ext>
            </a:extLst>
          </p:cNvPr>
          <p:cNvSpPr>
            <a:spLocks noGrp="1"/>
          </p:cNvSpPr>
          <p:nvPr>
            <p:ph type="body" sz="quarter" idx="24" hasCustomPrompt="1"/>
          </p:nvPr>
        </p:nvSpPr>
        <p:spPr>
          <a:xfrm>
            <a:off x="9416424" y="2809757"/>
            <a:ext cx="1171388" cy="484441"/>
          </a:xfrm>
        </p:spPr>
        <p:txBody>
          <a:bodyPr>
            <a:noAutofit/>
          </a:bodyPr>
          <a:lstStyle>
            <a:lvl1pPr marL="0" indent="0">
              <a:buNone/>
              <a:defRPr sz="3500">
                <a:latin typeface="+mj-lt"/>
              </a:defRPr>
            </a:lvl1pPr>
          </a:lstStyle>
          <a:p>
            <a:pPr lvl="0"/>
            <a:r>
              <a:rPr lang="en-US" noProof="0"/>
              <a:t>Year</a:t>
            </a:r>
          </a:p>
        </p:txBody>
      </p:sp>
      <p:sp>
        <p:nvSpPr>
          <p:cNvPr id="32" name="Text Placeholder 13">
            <a:extLst>
              <a:ext uri="{FF2B5EF4-FFF2-40B4-BE49-F238E27FC236}">
                <a16:creationId xmlns:a16="http://schemas.microsoft.com/office/drawing/2014/main" id="{B117E4C6-D10A-4738-8283-D63AB1B314D2}"/>
              </a:ext>
            </a:extLst>
          </p:cNvPr>
          <p:cNvSpPr>
            <a:spLocks noGrp="1"/>
          </p:cNvSpPr>
          <p:nvPr>
            <p:ph type="body" sz="quarter" idx="25" hasCustomPrompt="1"/>
          </p:nvPr>
        </p:nvSpPr>
        <p:spPr>
          <a:xfrm>
            <a:off x="9367117" y="3579013"/>
            <a:ext cx="1646588" cy="1907381"/>
          </a:xfrm>
        </p:spPr>
        <p:txBody>
          <a:bodyPr>
            <a:noAutofit/>
          </a:bodyPr>
          <a:lstStyle>
            <a:lvl1pPr marL="0" indent="0">
              <a:buNone/>
              <a:defRPr lang="ru-RU" sz="1600" kern="1200" dirty="0">
                <a:solidFill>
                  <a:schemeClr val="tx1">
                    <a:lumMod val="75000"/>
                    <a:lumOff val="25000"/>
                  </a:schemeClr>
                </a:solidFill>
                <a:latin typeface="+mn-lt"/>
                <a:ea typeface="+mn-ea"/>
                <a:cs typeface="+mn-cs"/>
              </a:defRPr>
            </a:lvl1pPr>
          </a:lstStyle>
          <a:p>
            <a:pPr lvl="0"/>
            <a:r>
              <a:rPr lang="en-US" noProof="0"/>
              <a:t>Edit Master text styles</a:t>
            </a:r>
          </a:p>
        </p:txBody>
      </p:sp>
    </p:spTree>
    <p:extLst>
      <p:ext uri="{BB962C8B-B14F-4D97-AF65-F5344CB8AC3E}">
        <p14:creationId xmlns:p14="http://schemas.microsoft.com/office/powerpoint/2010/main" val="16799429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s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DAC5403-E1D0-4032-A9FE-410B2982643C}"/>
              </a:ext>
            </a:extLst>
          </p:cNvPr>
          <p:cNvSpPr/>
          <p:nvPr userDrawn="1"/>
        </p:nvSpPr>
        <p:spPr>
          <a:xfrm>
            <a:off x="0" y="0"/>
            <a:ext cx="12192000" cy="6858000"/>
          </a:xfrm>
          <a:prstGeom prst="rect">
            <a:avLst/>
          </a:prstGeom>
          <a:blipFill>
            <a:blip r:embed="rId2">
              <a:extLst>
                <a:ext uri="{28A0092B-C50C-407E-A947-70E740481C1C}">
                  <a14:useLocalDpi xmlns:a14="http://schemas.microsoft.com/office/drawing/2010/main"/>
                </a:ext>
              </a:extLst>
            </a:blip>
            <a:srcRect/>
            <a:stretch>
              <a:fillRect/>
            </a:stretch>
          </a:blipFill>
          <a:ln w="12700" cap="flat">
            <a:noFill/>
            <a:prstDash val="solid"/>
            <a:miter/>
          </a:ln>
        </p:spPr>
        <p:txBody>
          <a:bodyPr rtlCol="0" anchor="ctr"/>
          <a:lstStyle/>
          <a:p>
            <a:pPr algn="l"/>
            <a:endParaRPr lang="en-US" noProof="0" dirty="0"/>
          </a:p>
        </p:txBody>
      </p:sp>
      <p:sp>
        <p:nvSpPr>
          <p:cNvPr id="17" name="Rectangle 16">
            <a:extLst>
              <a:ext uri="{FF2B5EF4-FFF2-40B4-BE49-F238E27FC236}">
                <a16:creationId xmlns:a16="http://schemas.microsoft.com/office/drawing/2014/main" id="{08C75CBB-4E7D-408E-AF76-442117F41B42}"/>
              </a:ext>
            </a:extLst>
          </p:cNvPr>
          <p:cNvSpPr/>
          <p:nvPr userDrawn="1"/>
        </p:nvSpPr>
        <p:spPr>
          <a:xfrm>
            <a:off x="0" y="0"/>
            <a:ext cx="12192000" cy="6858000"/>
          </a:xfrm>
          <a:prstGeom prst="rect">
            <a:avLst/>
          </a:prstGeom>
          <a:solidFill>
            <a:schemeClr val="tx1">
              <a:alpha val="80000"/>
            </a:schemeClr>
          </a:solidFill>
          <a:ln w="12700" cap="flat">
            <a:noFill/>
            <a:prstDash val="solid"/>
            <a:miter/>
          </a:ln>
        </p:spPr>
        <p:txBody>
          <a:bodyPr rtlCol="0" anchor="ctr"/>
          <a:lstStyle/>
          <a:p>
            <a:pPr algn="l"/>
            <a:endParaRPr lang="en-US" noProof="0" dirty="0"/>
          </a:p>
        </p:txBody>
      </p:sp>
      <p:sp>
        <p:nvSpPr>
          <p:cNvPr id="21" name="Text Placeholder 26">
            <a:extLst>
              <a:ext uri="{FF2B5EF4-FFF2-40B4-BE49-F238E27FC236}">
                <a16:creationId xmlns:a16="http://schemas.microsoft.com/office/drawing/2014/main" id="{E013E669-E15F-4096-81CC-6637C4A9F9E7}"/>
              </a:ext>
            </a:extLst>
          </p:cNvPr>
          <p:cNvSpPr>
            <a:spLocks noGrp="1"/>
          </p:cNvSpPr>
          <p:nvPr>
            <p:ph type="body" sz="quarter" idx="21" hasCustomPrompt="1"/>
          </p:nvPr>
        </p:nvSpPr>
        <p:spPr>
          <a:xfrm>
            <a:off x="3912235" y="4447556"/>
            <a:ext cx="4367531" cy="474519"/>
          </a:xfrm>
        </p:spPr>
        <p:txBody>
          <a:bodyPr>
            <a:noAutofit/>
          </a:bodyPr>
          <a:lstStyle>
            <a:lvl1pPr marL="0" indent="0" algn="ctr">
              <a:buNone/>
              <a:defRPr sz="30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678-555-0128</a:t>
            </a:r>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1037021" y="1663690"/>
            <a:ext cx="10117959" cy="1517356"/>
          </a:xfrm>
        </p:spPr>
        <p:txBody>
          <a:bodyPr>
            <a:noAutofit/>
          </a:bodyPr>
          <a:lstStyle>
            <a:lvl1pPr algn="ctr">
              <a:defRPr sz="10000" b="0">
                <a:solidFill>
                  <a:schemeClr val="bg1"/>
                </a:solidFill>
              </a:defRPr>
            </a:lvl1pPr>
          </a:lstStyle>
          <a:p>
            <a:r>
              <a:rPr lang="en-US" noProof="0"/>
              <a:t>Thank You!</a:t>
            </a:r>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3912235" y="4152286"/>
            <a:ext cx="4367531" cy="288000"/>
          </a:xfrm>
        </p:spPr>
        <p:txBody>
          <a:bodyPr>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Phone</a:t>
            </a:r>
          </a:p>
        </p:txBody>
      </p:sp>
      <p:sp>
        <p:nvSpPr>
          <p:cNvPr id="36" name="Text Placeholder 14">
            <a:extLst>
              <a:ext uri="{FF2B5EF4-FFF2-40B4-BE49-F238E27FC236}">
                <a16:creationId xmlns:a16="http://schemas.microsoft.com/office/drawing/2014/main" id="{2A3D73F7-77EC-4576-B541-20C032F462DC}"/>
              </a:ext>
            </a:extLst>
          </p:cNvPr>
          <p:cNvSpPr>
            <a:spLocks noGrp="1"/>
          </p:cNvSpPr>
          <p:nvPr userDrawn="1">
            <p:ph type="body" sz="quarter" idx="13" hasCustomPrompt="1"/>
          </p:nvPr>
        </p:nvSpPr>
        <p:spPr>
          <a:xfrm>
            <a:off x="1050857" y="3264670"/>
            <a:ext cx="10090287" cy="606659"/>
          </a:xfrm>
        </p:spPr>
        <p:txBody>
          <a:bodyPr>
            <a:noAutofit/>
          </a:bodyPr>
          <a:lstStyle>
            <a:lvl1pPr marL="0" indent="0" algn="ctr">
              <a:buNone/>
              <a:defRPr sz="3000" b="0" i="0">
                <a:solidFill>
                  <a:schemeClr val="bg2"/>
                </a:solidFill>
              </a:defRPr>
            </a:lvl1pPr>
          </a:lstStyle>
          <a:p>
            <a:pPr lvl="0"/>
            <a:r>
              <a:rPr lang="en-US" noProof="0"/>
              <a:t>ALEXANDER MARTENSSON</a:t>
            </a:r>
          </a:p>
        </p:txBody>
      </p:sp>
      <p:sp>
        <p:nvSpPr>
          <p:cNvPr id="15" name="Rectangle 14">
            <a:extLst>
              <a:ext uri="{FF2B5EF4-FFF2-40B4-BE49-F238E27FC236}">
                <a16:creationId xmlns:a16="http://schemas.microsoft.com/office/drawing/2014/main" id="{B1AB1BF5-25AE-4D07-8C5B-8ED82109AAFD}"/>
              </a:ext>
            </a:extLst>
          </p:cNvPr>
          <p:cNvSpPr/>
          <p:nvPr userDrawn="1"/>
        </p:nvSpPr>
        <p:spPr>
          <a:xfrm>
            <a:off x="376428" y="374904"/>
            <a:ext cx="11439144" cy="6108192"/>
          </a:xfrm>
          <a:prstGeom prst="rect">
            <a:avLst/>
          </a:prstGeom>
          <a:noFill/>
          <a:ln w="12700" cap="flat">
            <a:solidFill>
              <a:schemeClr val="bg2"/>
            </a:solidFill>
            <a:prstDash val="solid"/>
            <a:miter/>
          </a:ln>
        </p:spPr>
        <p:txBody>
          <a:bodyPr rtlCol="0" anchor="ctr"/>
          <a:lstStyle/>
          <a:p>
            <a:pPr algn="l"/>
            <a:endParaRPr lang="en-US" noProof="0" dirty="0"/>
          </a:p>
        </p:txBody>
      </p:sp>
      <p:sp>
        <p:nvSpPr>
          <p:cNvPr id="16" name="Rectangle 15">
            <a:extLst>
              <a:ext uri="{FF2B5EF4-FFF2-40B4-BE49-F238E27FC236}">
                <a16:creationId xmlns:a16="http://schemas.microsoft.com/office/drawing/2014/main" id="{40356ECE-618B-4CAE-B0AA-1F1C86CF382A}"/>
              </a:ext>
            </a:extLst>
          </p:cNvPr>
          <p:cNvSpPr/>
          <p:nvPr userDrawn="1"/>
        </p:nvSpPr>
        <p:spPr>
          <a:xfrm>
            <a:off x="445008" y="443484"/>
            <a:ext cx="11301984" cy="5971032"/>
          </a:xfrm>
          <a:prstGeom prst="rect">
            <a:avLst/>
          </a:prstGeom>
          <a:noFill/>
          <a:ln w="25400" cap="flat">
            <a:solidFill>
              <a:schemeClr val="bg2"/>
            </a:solidFill>
            <a:prstDash val="solid"/>
            <a:miter/>
          </a:ln>
        </p:spPr>
        <p:txBody>
          <a:bodyPr rtlCol="0" anchor="ctr"/>
          <a:lstStyle/>
          <a:p>
            <a:pPr algn="l"/>
            <a:endParaRPr lang="en-US" noProof="0" dirty="0"/>
          </a:p>
        </p:txBody>
      </p:sp>
      <p:cxnSp>
        <p:nvCxnSpPr>
          <p:cNvPr id="6" name="Straight Connector 5">
            <a:extLst>
              <a:ext uri="{FF2B5EF4-FFF2-40B4-BE49-F238E27FC236}">
                <a16:creationId xmlns:a16="http://schemas.microsoft.com/office/drawing/2014/main" id="{2B62C84D-B809-41CE-8FCD-935E2343985F}"/>
              </a:ext>
            </a:extLst>
          </p:cNvPr>
          <p:cNvCxnSpPr/>
          <p:nvPr userDrawn="1"/>
        </p:nvCxnSpPr>
        <p:spPr>
          <a:xfrm>
            <a:off x="5711952" y="5004104"/>
            <a:ext cx="768096"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3" name="Graphic 12">
            <a:extLst>
              <a:ext uri="{FF2B5EF4-FFF2-40B4-BE49-F238E27FC236}">
                <a16:creationId xmlns:a16="http://schemas.microsoft.com/office/drawing/2014/main" id="{B0670BD7-5166-40F4-A6FC-B5B1D91577BE}"/>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608400" y="2987075"/>
            <a:ext cx="4975200" cy="114227"/>
          </a:xfrm>
          <a:prstGeom prst="rect">
            <a:avLst/>
          </a:prstGeom>
        </p:spPr>
      </p:pic>
      <p:sp>
        <p:nvSpPr>
          <p:cNvPr id="12" name="Text Placeholder 26">
            <a:extLst>
              <a:ext uri="{FF2B5EF4-FFF2-40B4-BE49-F238E27FC236}">
                <a16:creationId xmlns:a16="http://schemas.microsoft.com/office/drawing/2014/main" id="{21AF3F24-9D59-456A-9130-8C4049C34FAB}"/>
              </a:ext>
            </a:extLst>
          </p:cNvPr>
          <p:cNvSpPr>
            <a:spLocks noGrp="1"/>
          </p:cNvSpPr>
          <p:nvPr>
            <p:ph type="body" sz="quarter" idx="22" hasCustomPrompt="1"/>
          </p:nvPr>
        </p:nvSpPr>
        <p:spPr>
          <a:xfrm>
            <a:off x="2895600" y="5423227"/>
            <a:ext cx="6400800" cy="474519"/>
          </a:xfrm>
        </p:spPr>
        <p:txBody>
          <a:bodyPr>
            <a:noAutofit/>
          </a:bodyPr>
          <a:lstStyle>
            <a:lvl1pPr marL="0" indent="0" algn="ctr">
              <a:buNone/>
              <a:defRPr sz="30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MARTENSSON@EXAMPLE.COM</a:t>
            </a:r>
          </a:p>
        </p:txBody>
      </p:sp>
      <p:sp>
        <p:nvSpPr>
          <p:cNvPr id="14" name="Text Placeholder 26">
            <a:extLst>
              <a:ext uri="{FF2B5EF4-FFF2-40B4-BE49-F238E27FC236}">
                <a16:creationId xmlns:a16="http://schemas.microsoft.com/office/drawing/2014/main" id="{716B9C4F-E33C-4EA7-A4F7-A2137CFCF2FD}"/>
              </a:ext>
            </a:extLst>
          </p:cNvPr>
          <p:cNvSpPr>
            <a:spLocks noGrp="1"/>
          </p:cNvSpPr>
          <p:nvPr>
            <p:ph type="body" sz="quarter" idx="23" hasCustomPrompt="1"/>
          </p:nvPr>
        </p:nvSpPr>
        <p:spPr>
          <a:xfrm>
            <a:off x="3912235" y="5121518"/>
            <a:ext cx="4367531" cy="288000"/>
          </a:xfrm>
        </p:spPr>
        <p:txBody>
          <a:bodyPr>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Email</a:t>
            </a:r>
          </a:p>
        </p:txBody>
      </p:sp>
    </p:spTree>
    <p:extLst>
      <p:ext uri="{BB962C8B-B14F-4D97-AF65-F5344CB8AC3E}">
        <p14:creationId xmlns:p14="http://schemas.microsoft.com/office/powerpoint/2010/main" val="20918796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hanks Layout">
    <p:spTree>
      <p:nvGrpSpPr>
        <p:cNvPr id="1" name=""/>
        <p:cNvGrpSpPr/>
        <p:nvPr/>
      </p:nvGrpSpPr>
      <p:grpSpPr>
        <a:xfrm>
          <a:off x="0" y="0"/>
          <a:ext cx="0" cy="0"/>
          <a:chOff x="0" y="0"/>
          <a:chExt cx="0" cy="0"/>
        </a:xfrm>
      </p:grpSpPr>
      <p:sp>
        <p:nvSpPr>
          <p:cNvPr id="18" name="Picture Placeholder 6">
            <a:extLst>
              <a:ext uri="{FF2B5EF4-FFF2-40B4-BE49-F238E27FC236}">
                <a16:creationId xmlns:a16="http://schemas.microsoft.com/office/drawing/2014/main" id="{EDD611DF-9DFE-B043-8BAE-EE27852FDACD}"/>
              </a:ext>
            </a:extLst>
          </p:cNvPr>
          <p:cNvSpPr>
            <a:spLocks noGrp="1"/>
          </p:cNvSpPr>
          <p:nvPr>
            <p:ph type="pic" sz="quarter" idx="18"/>
          </p:nvPr>
        </p:nvSpPr>
        <p:spPr>
          <a:xfrm>
            <a:off x="0" y="0"/>
            <a:ext cx="12192000" cy="6858000"/>
          </a:xfrm>
        </p:spPr>
        <p:txBody>
          <a:bodyPr anchor="ctr" anchorCtr="0">
            <a:normAutofit/>
          </a:bodyPr>
          <a:lstStyle>
            <a:lvl1pPr marL="0" indent="0" algn="ctr">
              <a:buFont typeface="Arial" panose="020B0604020202020204" pitchFamily="34" charset="0"/>
              <a:buNone/>
              <a:defRPr sz="1400"/>
            </a:lvl1pPr>
          </a:lstStyle>
          <a:p>
            <a:r>
              <a:rPr lang="en-US" noProof="0"/>
              <a:t>Click icon to add picture</a:t>
            </a:r>
            <a:endParaRPr lang="en-US" noProof="0" dirty="0"/>
          </a:p>
        </p:txBody>
      </p:sp>
      <p:sp>
        <p:nvSpPr>
          <p:cNvPr id="21" name="Text Placeholder 26">
            <a:extLst>
              <a:ext uri="{FF2B5EF4-FFF2-40B4-BE49-F238E27FC236}">
                <a16:creationId xmlns:a16="http://schemas.microsoft.com/office/drawing/2014/main" id="{E013E669-E15F-4096-81CC-6637C4A9F9E7}"/>
              </a:ext>
            </a:extLst>
          </p:cNvPr>
          <p:cNvSpPr>
            <a:spLocks noGrp="1"/>
          </p:cNvSpPr>
          <p:nvPr>
            <p:ph type="body" sz="quarter" idx="21" hasCustomPrompt="1"/>
          </p:nvPr>
        </p:nvSpPr>
        <p:spPr>
          <a:xfrm>
            <a:off x="3912235" y="4447556"/>
            <a:ext cx="4367531" cy="474519"/>
          </a:xfrm>
        </p:spPr>
        <p:txBody>
          <a:bodyPr>
            <a:noAutofit/>
          </a:bodyPr>
          <a:lstStyle>
            <a:lvl1pPr marL="0" indent="0" algn="ctr">
              <a:buNone/>
              <a:defRPr sz="30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678-555-0128</a:t>
            </a:r>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1037021" y="1663690"/>
            <a:ext cx="10117959" cy="1517356"/>
          </a:xfrm>
        </p:spPr>
        <p:txBody>
          <a:bodyPr>
            <a:noAutofit/>
          </a:bodyPr>
          <a:lstStyle>
            <a:lvl1pPr algn="ctr">
              <a:defRPr sz="10000" b="0">
                <a:solidFill>
                  <a:schemeClr val="bg1"/>
                </a:solidFill>
              </a:defRPr>
            </a:lvl1pPr>
          </a:lstStyle>
          <a:p>
            <a:r>
              <a:rPr lang="en-US" noProof="0"/>
              <a:t>Thank You!</a:t>
            </a:r>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3912235" y="4152286"/>
            <a:ext cx="4367531" cy="288000"/>
          </a:xfrm>
        </p:spPr>
        <p:txBody>
          <a:bodyPr>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Phone</a:t>
            </a:r>
          </a:p>
        </p:txBody>
      </p:sp>
      <p:sp>
        <p:nvSpPr>
          <p:cNvPr id="36" name="Text Placeholder 14">
            <a:extLst>
              <a:ext uri="{FF2B5EF4-FFF2-40B4-BE49-F238E27FC236}">
                <a16:creationId xmlns:a16="http://schemas.microsoft.com/office/drawing/2014/main" id="{2A3D73F7-77EC-4576-B541-20C032F462DC}"/>
              </a:ext>
            </a:extLst>
          </p:cNvPr>
          <p:cNvSpPr>
            <a:spLocks noGrp="1"/>
          </p:cNvSpPr>
          <p:nvPr userDrawn="1">
            <p:ph type="body" sz="quarter" idx="13" hasCustomPrompt="1"/>
          </p:nvPr>
        </p:nvSpPr>
        <p:spPr>
          <a:xfrm>
            <a:off x="1050857" y="3264670"/>
            <a:ext cx="10090287" cy="606659"/>
          </a:xfrm>
        </p:spPr>
        <p:txBody>
          <a:bodyPr>
            <a:noAutofit/>
          </a:bodyPr>
          <a:lstStyle>
            <a:lvl1pPr marL="0" indent="0" algn="ctr">
              <a:buNone/>
              <a:defRPr sz="3000" b="0" i="0">
                <a:solidFill>
                  <a:schemeClr val="bg2"/>
                </a:solidFill>
              </a:defRPr>
            </a:lvl1pPr>
          </a:lstStyle>
          <a:p>
            <a:pPr lvl="0"/>
            <a:r>
              <a:rPr lang="en-US" noProof="0"/>
              <a:t>ALEXANDER MARTENSSON</a:t>
            </a:r>
          </a:p>
        </p:txBody>
      </p:sp>
      <p:sp>
        <p:nvSpPr>
          <p:cNvPr id="15" name="Rectangle 14">
            <a:extLst>
              <a:ext uri="{FF2B5EF4-FFF2-40B4-BE49-F238E27FC236}">
                <a16:creationId xmlns:a16="http://schemas.microsoft.com/office/drawing/2014/main" id="{B1AB1BF5-25AE-4D07-8C5B-8ED82109AAFD}"/>
              </a:ext>
            </a:extLst>
          </p:cNvPr>
          <p:cNvSpPr/>
          <p:nvPr userDrawn="1"/>
        </p:nvSpPr>
        <p:spPr>
          <a:xfrm>
            <a:off x="376428" y="374904"/>
            <a:ext cx="11439144" cy="6108192"/>
          </a:xfrm>
          <a:prstGeom prst="rect">
            <a:avLst/>
          </a:prstGeom>
          <a:noFill/>
          <a:ln w="12700" cap="flat">
            <a:solidFill>
              <a:schemeClr val="bg2"/>
            </a:solidFill>
            <a:prstDash val="solid"/>
            <a:miter/>
          </a:ln>
        </p:spPr>
        <p:txBody>
          <a:bodyPr rtlCol="0" anchor="ctr"/>
          <a:lstStyle/>
          <a:p>
            <a:pPr algn="l"/>
            <a:endParaRPr lang="en-US" noProof="0" dirty="0"/>
          </a:p>
        </p:txBody>
      </p:sp>
      <p:sp>
        <p:nvSpPr>
          <p:cNvPr id="16" name="Rectangle 15">
            <a:extLst>
              <a:ext uri="{FF2B5EF4-FFF2-40B4-BE49-F238E27FC236}">
                <a16:creationId xmlns:a16="http://schemas.microsoft.com/office/drawing/2014/main" id="{40356ECE-618B-4CAE-B0AA-1F1C86CF382A}"/>
              </a:ext>
            </a:extLst>
          </p:cNvPr>
          <p:cNvSpPr/>
          <p:nvPr userDrawn="1"/>
        </p:nvSpPr>
        <p:spPr>
          <a:xfrm>
            <a:off x="445008" y="443484"/>
            <a:ext cx="11301984" cy="5971032"/>
          </a:xfrm>
          <a:prstGeom prst="rect">
            <a:avLst/>
          </a:prstGeom>
          <a:noFill/>
          <a:ln w="25400" cap="flat">
            <a:solidFill>
              <a:schemeClr val="bg2"/>
            </a:solidFill>
            <a:prstDash val="solid"/>
            <a:miter/>
          </a:ln>
        </p:spPr>
        <p:txBody>
          <a:bodyPr rtlCol="0" anchor="ctr"/>
          <a:lstStyle/>
          <a:p>
            <a:pPr algn="l"/>
            <a:endParaRPr lang="en-US" noProof="0" dirty="0"/>
          </a:p>
        </p:txBody>
      </p:sp>
      <p:cxnSp>
        <p:nvCxnSpPr>
          <p:cNvPr id="6" name="Straight Connector 5">
            <a:extLst>
              <a:ext uri="{FF2B5EF4-FFF2-40B4-BE49-F238E27FC236}">
                <a16:creationId xmlns:a16="http://schemas.microsoft.com/office/drawing/2014/main" id="{2B62C84D-B809-41CE-8FCD-935E2343985F}"/>
              </a:ext>
            </a:extLst>
          </p:cNvPr>
          <p:cNvCxnSpPr/>
          <p:nvPr userDrawn="1"/>
        </p:nvCxnSpPr>
        <p:spPr>
          <a:xfrm>
            <a:off x="5711952" y="5004104"/>
            <a:ext cx="768096"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Text Placeholder 26">
            <a:extLst>
              <a:ext uri="{FF2B5EF4-FFF2-40B4-BE49-F238E27FC236}">
                <a16:creationId xmlns:a16="http://schemas.microsoft.com/office/drawing/2014/main" id="{21AF3F24-9D59-456A-9130-8C4049C34FAB}"/>
              </a:ext>
            </a:extLst>
          </p:cNvPr>
          <p:cNvSpPr>
            <a:spLocks noGrp="1"/>
          </p:cNvSpPr>
          <p:nvPr>
            <p:ph type="body" sz="quarter" idx="22" hasCustomPrompt="1"/>
          </p:nvPr>
        </p:nvSpPr>
        <p:spPr>
          <a:xfrm>
            <a:off x="3135722" y="5423227"/>
            <a:ext cx="5920556" cy="474519"/>
          </a:xfrm>
        </p:spPr>
        <p:txBody>
          <a:bodyPr>
            <a:noAutofit/>
          </a:bodyPr>
          <a:lstStyle>
            <a:lvl1pPr marL="0" indent="0" algn="ctr">
              <a:buNone/>
              <a:defRPr sz="30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MARTENSSON@GMAIL.COM</a:t>
            </a:r>
          </a:p>
        </p:txBody>
      </p:sp>
      <p:sp>
        <p:nvSpPr>
          <p:cNvPr id="14" name="Text Placeholder 26">
            <a:extLst>
              <a:ext uri="{FF2B5EF4-FFF2-40B4-BE49-F238E27FC236}">
                <a16:creationId xmlns:a16="http://schemas.microsoft.com/office/drawing/2014/main" id="{716B9C4F-E33C-4EA7-A4F7-A2137CFCF2FD}"/>
              </a:ext>
            </a:extLst>
          </p:cNvPr>
          <p:cNvSpPr>
            <a:spLocks noGrp="1"/>
          </p:cNvSpPr>
          <p:nvPr>
            <p:ph type="body" sz="quarter" idx="23" hasCustomPrompt="1"/>
          </p:nvPr>
        </p:nvSpPr>
        <p:spPr>
          <a:xfrm>
            <a:off x="3912235" y="5121518"/>
            <a:ext cx="4367531" cy="288000"/>
          </a:xfrm>
        </p:spPr>
        <p:txBody>
          <a:bodyPr>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Email</a:t>
            </a:r>
          </a:p>
        </p:txBody>
      </p:sp>
    </p:spTree>
    <p:extLst>
      <p:ext uri="{BB962C8B-B14F-4D97-AF65-F5344CB8AC3E}">
        <p14:creationId xmlns:p14="http://schemas.microsoft.com/office/powerpoint/2010/main" val="405328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DAC5403-E1D0-4032-A9FE-410B2982643C}"/>
              </a:ext>
            </a:extLst>
          </p:cNvPr>
          <p:cNvSpPr/>
          <p:nvPr userDrawn="1"/>
        </p:nvSpPr>
        <p:spPr>
          <a:xfrm>
            <a:off x="0" y="0"/>
            <a:ext cx="12192000" cy="6858000"/>
          </a:xfrm>
          <a:prstGeom prst="rect">
            <a:avLst/>
          </a:prstGeom>
          <a:blipFill>
            <a:blip r:embed="rId2">
              <a:extLst>
                <a:ext uri="{28A0092B-C50C-407E-A947-70E740481C1C}">
                  <a14:useLocalDpi xmlns:a14="http://schemas.microsoft.com/office/drawing/2010/main"/>
                </a:ext>
              </a:extLst>
            </a:blip>
            <a:srcRect/>
            <a:stretch>
              <a:fillRect/>
            </a:stretch>
          </a:blipFill>
          <a:ln w="12700" cap="flat">
            <a:noFill/>
            <a:prstDash val="solid"/>
            <a:miter/>
          </a:ln>
        </p:spPr>
        <p:txBody>
          <a:bodyPr rtlCol="0" anchor="ctr"/>
          <a:lstStyle/>
          <a:p>
            <a:pPr algn="l"/>
            <a:endParaRPr lang="en-US" noProof="0" dirty="0"/>
          </a:p>
        </p:txBody>
      </p:sp>
      <p:sp>
        <p:nvSpPr>
          <p:cNvPr id="11" name="Rectangle 10">
            <a:extLst>
              <a:ext uri="{FF2B5EF4-FFF2-40B4-BE49-F238E27FC236}">
                <a16:creationId xmlns:a16="http://schemas.microsoft.com/office/drawing/2014/main" id="{F3C0C995-565B-4516-BC98-CCDEE529B154}"/>
              </a:ext>
            </a:extLst>
          </p:cNvPr>
          <p:cNvSpPr/>
          <p:nvPr userDrawn="1"/>
        </p:nvSpPr>
        <p:spPr>
          <a:xfrm>
            <a:off x="0" y="0"/>
            <a:ext cx="12192000" cy="6858000"/>
          </a:xfrm>
          <a:prstGeom prst="rect">
            <a:avLst/>
          </a:prstGeom>
          <a:solidFill>
            <a:schemeClr val="tx1">
              <a:alpha val="80000"/>
            </a:schemeClr>
          </a:soli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1037021" y="2289328"/>
            <a:ext cx="10117959" cy="1517356"/>
          </a:xfrm>
        </p:spPr>
        <p:txBody>
          <a:bodyPr>
            <a:noAutofit/>
          </a:bodyPr>
          <a:lstStyle>
            <a:lvl1pPr algn="ctr">
              <a:defRPr sz="10000" b="0">
                <a:solidFill>
                  <a:schemeClr val="bg1"/>
                </a:solidFill>
              </a:defRPr>
            </a:lvl1pPr>
          </a:lstStyle>
          <a:p>
            <a:r>
              <a:rPr lang="en-US" noProof="0"/>
              <a:t>Presentation Title    </a:t>
            </a:r>
          </a:p>
        </p:txBody>
      </p:sp>
      <p:sp>
        <p:nvSpPr>
          <p:cNvPr id="15" name="Rectangle 14">
            <a:extLst>
              <a:ext uri="{FF2B5EF4-FFF2-40B4-BE49-F238E27FC236}">
                <a16:creationId xmlns:a16="http://schemas.microsoft.com/office/drawing/2014/main" id="{B1AB1BF5-25AE-4D07-8C5B-8ED82109AAFD}"/>
              </a:ext>
            </a:extLst>
          </p:cNvPr>
          <p:cNvSpPr/>
          <p:nvPr userDrawn="1"/>
        </p:nvSpPr>
        <p:spPr>
          <a:xfrm>
            <a:off x="376428" y="374904"/>
            <a:ext cx="11439144" cy="6108192"/>
          </a:xfrm>
          <a:prstGeom prst="rect">
            <a:avLst/>
          </a:prstGeom>
          <a:noFill/>
          <a:ln w="12700" cap="flat">
            <a:solidFill>
              <a:schemeClr val="bg2"/>
            </a:solidFill>
            <a:prstDash val="solid"/>
            <a:miter/>
          </a:ln>
        </p:spPr>
        <p:txBody>
          <a:bodyPr rtlCol="0" anchor="ctr"/>
          <a:lstStyle/>
          <a:p>
            <a:pPr algn="l"/>
            <a:endParaRPr lang="en-US" noProof="0" dirty="0"/>
          </a:p>
        </p:txBody>
      </p:sp>
      <p:sp>
        <p:nvSpPr>
          <p:cNvPr id="16" name="Rectangle 15">
            <a:extLst>
              <a:ext uri="{FF2B5EF4-FFF2-40B4-BE49-F238E27FC236}">
                <a16:creationId xmlns:a16="http://schemas.microsoft.com/office/drawing/2014/main" id="{40356ECE-618B-4CAE-B0AA-1F1C86CF382A}"/>
              </a:ext>
            </a:extLst>
          </p:cNvPr>
          <p:cNvSpPr/>
          <p:nvPr userDrawn="1"/>
        </p:nvSpPr>
        <p:spPr>
          <a:xfrm>
            <a:off x="445008" y="443484"/>
            <a:ext cx="11301984" cy="5971032"/>
          </a:xfrm>
          <a:prstGeom prst="rect">
            <a:avLst/>
          </a:prstGeom>
          <a:noFill/>
          <a:ln w="25400" cap="flat">
            <a:solidFill>
              <a:schemeClr val="bg2"/>
            </a:solidFill>
            <a:prstDash val="solid"/>
            <a:miter/>
          </a:ln>
        </p:spPr>
        <p:txBody>
          <a:bodyPr rtlCol="0" anchor="ctr"/>
          <a:lstStyle/>
          <a:p>
            <a:pPr algn="l"/>
            <a:endParaRPr lang="en-US" noProof="0" dirty="0"/>
          </a:p>
        </p:txBody>
      </p:sp>
      <p:pic>
        <p:nvPicPr>
          <p:cNvPr id="13" name="Graphic 12">
            <a:extLst>
              <a:ext uri="{FF2B5EF4-FFF2-40B4-BE49-F238E27FC236}">
                <a16:creationId xmlns:a16="http://schemas.microsoft.com/office/drawing/2014/main" id="{B0670BD7-5166-40F4-A6FC-B5B1D91577BE}"/>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608400" y="3612713"/>
            <a:ext cx="4975200" cy="114227"/>
          </a:xfrm>
          <a:prstGeom prst="rect">
            <a:avLst/>
          </a:prstGeom>
        </p:spPr>
      </p:pic>
      <p:sp>
        <p:nvSpPr>
          <p:cNvPr id="9" name="Subtitle 2">
            <a:extLst>
              <a:ext uri="{FF2B5EF4-FFF2-40B4-BE49-F238E27FC236}">
                <a16:creationId xmlns:a16="http://schemas.microsoft.com/office/drawing/2014/main" id="{16A87704-FE99-4EBD-97FB-FBB15A227FC8}"/>
              </a:ext>
            </a:extLst>
          </p:cNvPr>
          <p:cNvSpPr>
            <a:spLocks noGrp="1"/>
          </p:cNvSpPr>
          <p:nvPr>
            <p:ph type="subTitle" idx="1" hasCustomPrompt="1"/>
          </p:nvPr>
        </p:nvSpPr>
        <p:spPr>
          <a:xfrm>
            <a:off x="1037021" y="3890308"/>
            <a:ext cx="10117959" cy="606659"/>
          </a:xfrm>
        </p:spPr>
        <p:txBody>
          <a:bodyPr vert="horz" lIns="91440" tIns="45720" rIns="91440" bIns="45720" rtlCol="0">
            <a:noAutofit/>
          </a:bodyPr>
          <a:lstStyle>
            <a:lvl1pPr marL="0" indent="0" algn="ctr">
              <a:buNone/>
              <a:defRPr lang="en-US" sz="3000" b="0" i="0">
                <a:solidFill>
                  <a:schemeClr val="bg2"/>
                </a:solidFill>
              </a:defRPr>
            </a:lvl1pPr>
          </a:lstStyle>
          <a:p>
            <a:pPr marL="228600" lvl="0" indent="-228600" algn="ctr"/>
            <a:r>
              <a:rPr lang="en-US" noProof="0"/>
              <a:t>CLICK TO EDIT MASTER SUBTITLE STYLE</a:t>
            </a:r>
          </a:p>
        </p:txBody>
      </p:sp>
    </p:spTree>
    <p:extLst>
      <p:ext uri="{BB962C8B-B14F-4D97-AF65-F5344CB8AC3E}">
        <p14:creationId xmlns:p14="http://schemas.microsoft.com/office/powerpoint/2010/main" val="1633381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D6B2F7A-6215-4548-B8BA-BFBFA46660CF}"/>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en-US" noProof="0" dirty="0"/>
          </a:p>
        </p:txBody>
      </p:sp>
      <p:sp>
        <p:nvSpPr>
          <p:cNvPr id="5" name="Slide Number Placeholder 4">
            <a:extLst>
              <a:ext uri="{FF2B5EF4-FFF2-40B4-BE49-F238E27FC236}">
                <a16:creationId xmlns:a16="http://schemas.microsoft.com/office/drawing/2014/main" id="{EAC4B419-8728-4000-B6EF-1ECF88F80B8B}"/>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2" name="Title 1">
            <a:extLst>
              <a:ext uri="{FF2B5EF4-FFF2-40B4-BE49-F238E27FC236}">
                <a16:creationId xmlns:a16="http://schemas.microsoft.com/office/drawing/2014/main" id="{A62FC5F7-2AC0-4A53-8E2A-D6A7F4B4D77C}"/>
              </a:ext>
            </a:extLst>
          </p:cNvPr>
          <p:cNvSpPr>
            <a:spLocks noGrp="1"/>
          </p:cNvSpPr>
          <p:nvPr>
            <p:ph type="title" hasCustomPrompt="1"/>
          </p:nvPr>
        </p:nvSpPr>
        <p:spPr>
          <a:xfrm>
            <a:off x="838200" y="652986"/>
            <a:ext cx="10515600" cy="904875"/>
          </a:xfrm>
        </p:spPr>
        <p:txBody>
          <a:bodyPr/>
          <a:lstStyle>
            <a:lvl1pPr algn="ctr">
              <a:defRPr b="0"/>
            </a:lvl1pPr>
          </a:lstStyle>
          <a:p>
            <a:r>
              <a:rPr lang="en-US" noProof="0"/>
              <a:t>Divider Slide</a:t>
            </a:r>
          </a:p>
        </p:txBody>
      </p:sp>
      <p:sp>
        <p:nvSpPr>
          <p:cNvPr id="3" name="Date Placeholder 2">
            <a:extLst>
              <a:ext uri="{FF2B5EF4-FFF2-40B4-BE49-F238E27FC236}">
                <a16:creationId xmlns:a16="http://schemas.microsoft.com/office/drawing/2014/main" id="{B516B06F-92DB-40BB-B026-E443732F67C8}"/>
              </a:ext>
            </a:extLst>
          </p:cNvPr>
          <p:cNvSpPr>
            <a:spLocks noGrp="1"/>
          </p:cNvSpPr>
          <p:nvPr>
            <p:ph type="dt" sz="half" idx="10"/>
          </p:nvPr>
        </p:nvSpPr>
        <p:spPr/>
        <p:txBody>
          <a:bodyPr/>
          <a:lstStyle/>
          <a:p>
            <a:r>
              <a:rPr lang="en-US" noProof="0" dirty="0"/>
              <a:t>MM.DD.20XX</a:t>
            </a:r>
          </a:p>
        </p:txBody>
      </p:sp>
      <p:sp>
        <p:nvSpPr>
          <p:cNvPr id="15" name="Graphic 13">
            <a:extLst>
              <a:ext uri="{FF2B5EF4-FFF2-40B4-BE49-F238E27FC236}">
                <a16:creationId xmlns:a16="http://schemas.microsoft.com/office/drawing/2014/main" id="{6B7C1ECA-416B-4ED3-9B96-F05BED98E498}"/>
              </a:ext>
            </a:extLst>
          </p:cNvPr>
          <p:cNvSpPr/>
          <p:nvPr/>
        </p:nvSpPr>
        <p:spPr>
          <a:xfrm>
            <a:off x="4534478" y="1568994"/>
            <a:ext cx="3123044"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endParaRPr lang="en-US" noProof="0" dirty="0"/>
          </a:p>
        </p:txBody>
      </p:sp>
      <p:sp>
        <p:nvSpPr>
          <p:cNvPr id="12" name="Rectangle 11">
            <a:extLst>
              <a:ext uri="{FF2B5EF4-FFF2-40B4-BE49-F238E27FC236}">
                <a16:creationId xmlns:a16="http://schemas.microsoft.com/office/drawing/2014/main" id="{9685C8FD-6063-414E-B2AC-D07168DE1813}"/>
              </a:ext>
            </a:extLst>
          </p:cNvPr>
          <p:cNvSpPr/>
          <p:nvPr userDrawn="1"/>
        </p:nvSpPr>
        <p:spPr>
          <a:xfrm>
            <a:off x="0" y="2483224"/>
            <a:ext cx="12192000" cy="3465576"/>
          </a:xfrm>
          <a:prstGeom prst="rect">
            <a:avLst/>
          </a:prstGeom>
          <a:blipFill>
            <a:blip r:embed="rId2">
              <a:extLst>
                <a:ext uri="{28A0092B-C50C-407E-A947-70E740481C1C}">
                  <a14:useLocalDpi xmlns:a14="http://schemas.microsoft.com/office/drawing/2010/main"/>
                </a:ext>
              </a:extLst>
            </a:blip>
            <a:srcRect/>
            <a:stretch>
              <a:fillRect/>
            </a:stretch>
          </a:blipFill>
          <a:ln w="12700" cap="flat">
            <a:no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2BA38A80-B4F3-4560-B2F9-C0652AAB2188}"/>
              </a:ext>
            </a:extLst>
          </p:cNvPr>
          <p:cNvSpPr/>
          <p:nvPr userDrawn="1"/>
        </p:nvSpPr>
        <p:spPr>
          <a:xfrm>
            <a:off x="0" y="2483223"/>
            <a:ext cx="12192000" cy="3465576"/>
          </a:xfrm>
          <a:prstGeom prst="rect">
            <a:avLst/>
          </a:prstGeom>
          <a:solidFill>
            <a:schemeClr val="tx1">
              <a:alpha val="80000"/>
            </a:schemeClr>
          </a:solidFill>
          <a:ln w="12700" cap="flat">
            <a:noFill/>
            <a:prstDash val="solid"/>
            <a:miter/>
          </a:ln>
        </p:spPr>
        <p:txBody>
          <a:bodyPr rtlCol="0" anchor="ctr"/>
          <a:lstStyle/>
          <a:p>
            <a:pPr algn="l"/>
            <a:endParaRPr lang="en-US" noProof="0" dirty="0"/>
          </a:p>
        </p:txBody>
      </p:sp>
      <p:sp>
        <p:nvSpPr>
          <p:cNvPr id="11" name="Text Placeholder 2">
            <a:extLst>
              <a:ext uri="{FF2B5EF4-FFF2-40B4-BE49-F238E27FC236}">
                <a16:creationId xmlns:a16="http://schemas.microsoft.com/office/drawing/2014/main" id="{214241DF-0B07-491C-8CA2-1BD10F84525C}"/>
              </a:ext>
            </a:extLst>
          </p:cNvPr>
          <p:cNvSpPr>
            <a:spLocks noGrp="1"/>
          </p:cNvSpPr>
          <p:nvPr>
            <p:ph type="body" idx="1" hasCustomPrompt="1"/>
          </p:nvPr>
        </p:nvSpPr>
        <p:spPr>
          <a:xfrm>
            <a:off x="838200" y="1882722"/>
            <a:ext cx="10515600" cy="468594"/>
          </a:xfrm>
        </p:spPr>
        <p:txBody>
          <a:bodyPr vert="horz" lIns="91440" tIns="45720" rIns="91440" bIns="45720" rtlCol="0">
            <a:normAutofit/>
          </a:bodyPr>
          <a:lstStyle>
            <a:lvl1pPr marL="0" indent="0" algn="ctr">
              <a:buNone/>
              <a:defRPr lang="en-US" sz="1800"/>
            </a:lvl1pPr>
          </a:lstStyle>
          <a:p>
            <a:pPr marL="228600" lvl="0" indent="-228600" algn="ctr"/>
            <a:r>
              <a:rPr lang="en-US" noProof="0"/>
              <a:t>Edit Master text styles</a:t>
            </a:r>
          </a:p>
        </p:txBody>
      </p:sp>
    </p:spTree>
    <p:extLst>
      <p:ext uri="{BB962C8B-B14F-4D97-AF65-F5344CB8AC3E}">
        <p14:creationId xmlns:p14="http://schemas.microsoft.com/office/powerpoint/2010/main" val="9245747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AF4CE-F455-4A31-8ED6-5841DF599BE9}"/>
              </a:ext>
            </a:extLst>
          </p:cNvPr>
          <p:cNvSpPr>
            <a:spLocks noGrp="1"/>
          </p:cNvSpPr>
          <p:nvPr>
            <p:ph type="title"/>
          </p:nvPr>
        </p:nvSpPr>
        <p:spPr>
          <a:xfrm>
            <a:off x="838200" y="365125"/>
            <a:ext cx="10515600" cy="1325563"/>
          </a:xfrm>
        </p:spPr>
        <p:txBody>
          <a:bodyPr/>
          <a:lstStyle/>
          <a:p>
            <a:r>
              <a:rPr lang="en-US" noProof="0"/>
              <a:t>Click to edit Master title style</a:t>
            </a:r>
          </a:p>
        </p:txBody>
      </p:sp>
      <p:sp>
        <p:nvSpPr>
          <p:cNvPr id="3" name="Date Placeholder 2">
            <a:extLst>
              <a:ext uri="{FF2B5EF4-FFF2-40B4-BE49-F238E27FC236}">
                <a16:creationId xmlns:a16="http://schemas.microsoft.com/office/drawing/2014/main" id="{3A82F029-D8CC-4FE7-9C30-98E576ED41F1}"/>
              </a:ext>
            </a:extLst>
          </p:cNvPr>
          <p:cNvSpPr>
            <a:spLocks noGrp="1"/>
          </p:cNvSpPr>
          <p:nvPr>
            <p:ph type="dt" sz="half" idx="10"/>
          </p:nvPr>
        </p:nvSpPr>
        <p:spPr/>
        <p:txBody>
          <a:bodyPr/>
          <a:lstStyle/>
          <a:p>
            <a:r>
              <a:rPr lang="en-US" noProof="0" dirty="0"/>
              <a:t>MM.DD.20XX</a:t>
            </a:r>
          </a:p>
        </p:txBody>
      </p:sp>
      <p:sp>
        <p:nvSpPr>
          <p:cNvPr id="5" name="Slide Number Placeholder 4">
            <a:extLst>
              <a:ext uri="{FF2B5EF4-FFF2-40B4-BE49-F238E27FC236}">
                <a16:creationId xmlns:a16="http://schemas.microsoft.com/office/drawing/2014/main" id="{64457F0D-7504-4879-BCFD-DDEA424C0A3A}"/>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6" name="Content Placeholder 2">
            <a:extLst>
              <a:ext uri="{FF2B5EF4-FFF2-40B4-BE49-F238E27FC236}">
                <a16:creationId xmlns:a16="http://schemas.microsoft.com/office/drawing/2014/main" id="{50CCCB36-FE7F-43C1-810B-49BBAB494861}"/>
              </a:ext>
            </a:extLst>
          </p:cNvPr>
          <p:cNvSpPr>
            <a:spLocks noGrp="1"/>
          </p:cNvSpPr>
          <p:nvPr>
            <p:ph idx="1" hasCustomPrompt="1"/>
          </p:nvPr>
        </p:nvSpPr>
        <p:spPr>
          <a:xfrm>
            <a:off x="838200" y="1825625"/>
            <a:ext cx="10515600" cy="41243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3305991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B6609-6A41-45F4-9B8B-9A6DEABB9A21}"/>
              </a:ext>
            </a:extLst>
          </p:cNvPr>
          <p:cNvSpPr>
            <a:spLocks noGrp="1"/>
          </p:cNvSpPr>
          <p:nvPr>
            <p:ph type="title"/>
          </p:nvPr>
        </p:nvSpPr>
        <p:spPr/>
        <p:txBody>
          <a:bodyPr/>
          <a:lstStyle/>
          <a:p>
            <a:r>
              <a:rPr lang="en-US" noProof="0"/>
              <a:t>Click to edit Master title style</a:t>
            </a:r>
          </a:p>
        </p:txBody>
      </p:sp>
      <p:sp>
        <p:nvSpPr>
          <p:cNvPr id="3" name="Date Placeholder 2">
            <a:extLst>
              <a:ext uri="{FF2B5EF4-FFF2-40B4-BE49-F238E27FC236}">
                <a16:creationId xmlns:a16="http://schemas.microsoft.com/office/drawing/2014/main" id="{4FFD4558-495E-4FE3-B256-7B6A8637C694}"/>
              </a:ext>
            </a:extLst>
          </p:cNvPr>
          <p:cNvSpPr>
            <a:spLocks noGrp="1"/>
          </p:cNvSpPr>
          <p:nvPr>
            <p:ph type="dt" sz="half" idx="10"/>
          </p:nvPr>
        </p:nvSpPr>
        <p:spPr/>
        <p:txBody>
          <a:bodyPr/>
          <a:lstStyle/>
          <a:p>
            <a:r>
              <a:rPr lang="en-US" noProof="0" dirty="0"/>
              <a:t>MM.DD.20XX</a:t>
            </a:r>
          </a:p>
        </p:txBody>
      </p:sp>
      <p:sp>
        <p:nvSpPr>
          <p:cNvPr id="5" name="Slide Number Placeholder 4">
            <a:extLst>
              <a:ext uri="{FF2B5EF4-FFF2-40B4-BE49-F238E27FC236}">
                <a16:creationId xmlns:a16="http://schemas.microsoft.com/office/drawing/2014/main" id="{BBD7E109-C0EE-4D25-9A01-E58D7476D071}"/>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6" name="Content Placeholder 2">
            <a:extLst>
              <a:ext uri="{FF2B5EF4-FFF2-40B4-BE49-F238E27FC236}">
                <a16:creationId xmlns:a16="http://schemas.microsoft.com/office/drawing/2014/main" id="{62C48FC5-1EDF-4F7E-9E82-D342C4D45907}"/>
              </a:ext>
            </a:extLst>
          </p:cNvPr>
          <p:cNvSpPr>
            <a:spLocks noGrp="1"/>
          </p:cNvSpPr>
          <p:nvPr>
            <p:ph sz="half" idx="1" hasCustomPrompt="1"/>
          </p:nvPr>
        </p:nvSpPr>
        <p:spPr>
          <a:xfrm>
            <a:off x="838200" y="1825625"/>
            <a:ext cx="5181600" cy="41243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Content Placeholder 3">
            <a:extLst>
              <a:ext uri="{FF2B5EF4-FFF2-40B4-BE49-F238E27FC236}">
                <a16:creationId xmlns:a16="http://schemas.microsoft.com/office/drawing/2014/main" id="{7245FF27-1D81-4487-86EE-A8826AB33310}"/>
              </a:ext>
            </a:extLst>
          </p:cNvPr>
          <p:cNvSpPr>
            <a:spLocks noGrp="1"/>
          </p:cNvSpPr>
          <p:nvPr>
            <p:ph sz="half" idx="2" hasCustomPrompt="1"/>
          </p:nvPr>
        </p:nvSpPr>
        <p:spPr>
          <a:xfrm>
            <a:off x="6172200" y="1825625"/>
            <a:ext cx="5181600" cy="41243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4948532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85B3E-9C3B-48E3-BA88-7B18BAC8BCD5}"/>
              </a:ext>
            </a:extLst>
          </p:cNvPr>
          <p:cNvSpPr>
            <a:spLocks noGrp="1"/>
          </p:cNvSpPr>
          <p:nvPr>
            <p:ph type="title"/>
          </p:nvPr>
        </p:nvSpPr>
        <p:spPr/>
        <p:txBody>
          <a:bodyPr/>
          <a:lstStyle/>
          <a:p>
            <a:r>
              <a:rPr lang="en-US" noProof="0"/>
              <a:t>Click to edit Master title style</a:t>
            </a:r>
          </a:p>
        </p:txBody>
      </p:sp>
      <p:sp>
        <p:nvSpPr>
          <p:cNvPr id="3" name="Date Placeholder 2">
            <a:extLst>
              <a:ext uri="{FF2B5EF4-FFF2-40B4-BE49-F238E27FC236}">
                <a16:creationId xmlns:a16="http://schemas.microsoft.com/office/drawing/2014/main" id="{06E55B65-81AB-463F-B78F-208BABF731FC}"/>
              </a:ext>
            </a:extLst>
          </p:cNvPr>
          <p:cNvSpPr>
            <a:spLocks noGrp="1"/>
          </p:cNvSpPr>
          <p:nvPr>
            <p:ph type="dt" sz="half" idx="10"/>
          </p:nvPr>
        </p:nvSpPr>
        <p:spPr/>
        <p:txBody>
          <a:bodyPr/>
          <a:lstStyle/>
          <a:p>
            <a:r>
              <a:rPr lang="en-US" noProof="0" dirty="0"/>
              <a:t>MM.DD.20XX</a:t>
            </a:r>
          </a:p>
        </p:txBody>
      </p:sp>
      <p:sp>
        <p:nvSpPr>
          <p:cNvPr id="5" name="Slide Number Placeholder 4">
            <a:extLst>
              <a:ext uri="{FF2B5EF4-FFF2-40B4-BE49-F238E27FC236}">
                <a16:creationId xmlns:a16="http://schemas.microsoft.com/office/drawing/2014/main" id="{17932FB9-9355-4718-A3AF-2991AEFD5EA7}"/>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6" name="Text Placeholder 2">
            <a:extLst>
              <a:ext uri="{FF2B5EF4-FFF2-40B4-BE49-F238E27FC236}">
                <a16:creationId xmlns:a16="http://schemas.microsoft.com/office/drawing/2014/main" id="{E0E064FB-456B-4012-A632-907E0F6363EF}"/>
              </a:ext>
            </a:extLst>
          </p:cNvPr>
          <p:cNvSpPr>
            <a:spLocks noGrp="1"/>
          </p:cNvSpPr>
          <p:nvPr>
            <p:ph type="body" idx="1" hasCustomPrompt="1"/>
          </p:nvPr>
        </p:nvSpPr>
        <p:spPr>
          <a:xfrm>
            <a:off x="839788" y="1866900"/>
            <a:ext cx="5157787" cy="4458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8" name="Content Placeholder 3">
            <a:extLst>
              <a:ext uri="{FF2B5EF4-FFF2-40B4-BE49-F238E27FC236}">
                <a16:creationId xmlns:a16="http://schemas.microsoft.com/office/drawing/2014/main" id="{D7224228-301B-4143-AE44-555A65ECB365}"/>
              </a:ext>
            </a:extLst>
          </p:cNvPr>
          <p:cNvSpPr>
            <a:spLocks noGrp="1"/>
          </p:cNvSpPr>
          <p:nvPr>
            <p:ph sz="half" idx="2" hasCustomPrompt="1"/>
          </p:nvPr>
        </p:nvSpPr>
        <p:spPr>
          <a:xfrm>
            <a:off x="839788" y="2488937"/>
            <a:ext cx="5157787" cy="346101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4">
            <a:extLst>
              <a:ext uri="{FF2B5EF4-FFF2-40B4-BE49-F238E27FC236}">
                <a16:creationId xmlns:a16="http://schemas.microsoft.com/office/drawing/2014/main" id="{421B5496-F2D7-450B-A1AF-12FC29E4548C}"/>
              </a:ext>
            </a:extLst>
          </p:cNvPr>
          <p:cNvSpPr>
            <a:spLocks noGrp="1"/>
          </p:cNvSpPr>
          <p:nvPr>
            <p:ph type="body" sz="quarter" idx="3" hasCustomPrompt="1"/>
          </p:nvPr>
        </p:nvSpPr>
        <p:spPr>
          <a:xfrm>
            <a:off x="6172200" y="1866900"/>
            <a:ext cx="5183188" cy="4458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0" name="Content Placeholder 5">
            <a:extLst>
              <a:ext uri="{FF2B5EF4-FFF2-40B4-BE49-F238E27FC236}">
                <a16:creationId xmlns:a16="http://schemas.microsoft.com/office/drawing/2014/main" id="{D087222D-3611-4518-AD76-AC2E042CD5A8}"/>
              </a:ext>
            </a:extLst>
          </p:cNvPr>
          <p:cNvSpPr>
            <a:spLocks noGrp="1"/>
          </p:cNvSpPr>
          <p:nvPr>
            <p:ph sz="quarter" idx="4" hasCustomPrompt="1"/>
          </p:nvPr>
        </p:nvSpPr>
        <p:spPr>
          <a:xfrm>
            <a:off x="6172200" y="2488937"/>
            <a:ext cx="5183188" cy="346101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106462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2" name="Picture Placeholder 6">
            <a:extLst>
              <a:ext uri="{FF2B5EF4-FFF2-40B4-BE49-F238E27FC236}">
                <a16:creationId xmlns:a16="http://schemas.microsoft.com/office/drawing/2014/main" id="{4A7545D6-9827-7E4A-AB92-664BB510D96A}"/>
              </a:ext>
            </a:extLst>
          </p:cNvPr>
          <p:cNvSpPr>
            <a:spLocks noGrp="1"/>
          </p:cNvSpPr>
          <p:nvPr>
            <p:ph type="pic" sz="quarter" idx="18"/>
          </p:nvPr>
        </p:nvSpPr>
        <p:spPr>
          <a:xfrm>
            <a:off x="0" y="0"/>
            <a:ext cx="12192000" cy="6858000"/>
          </a:xfrm>
        </p:spPr>
        <p:txBody>
          <a:bodyPr anchor="ctr" anchorCtr="0">
            <a:normAutofit/>
          </a:bodyPr>
          <a:lstStyle>
            <a:lvl1pPr marL="0" indent="0" algn="ctr">
              <a:buFont typeface="Arial" panose="020B0604020202020204" pitchFamily="34" charset="0"/>
              <a:buNone/>
              <a:defRPr sz="1400"/>
            </a:lvl1pPr>
          </a:lstStyle>
          <a:p>
            <a:r>
              <a:rPr lang="en-US"/>
              <a:t>Click icon to add picture</a:t>
            </a:r>
            <a:endParaRPr lang="ru-RU"/>
          </a:p>
        </p:txBody>
      </p:sp>
      <p:sp>
        <p:nvSpPr>
          <p:cNvPr id="21" name="Text Placeholder 26">
            <a:extLst>
              <a:ext uri="{FF2B5EF4-FFF2-40B4-BE49-F238E27FC236}">
                <a16:creationId xmlns:a16="http://schemas.microsoft.com/office/drawing/2014/main" id="{E013E669-E15F-4096-81CC-6637C4A9F9E7}"/>
              </a:ext>
            </a:extLst>
          </p:cNvPr>
          <p:cNvSpPr>
            <a:spLocks noGrp="1"/>
          </p:cNvSpPr>
          <p:nvPr>
            <p:ph type="body" sz="quarter" idx="21" hasCustomPrompt="1"/>
          </p:nvPr>
        </p:nvSpPr>
        <p:spPr>
          <a:xfrm>
            <a:off x="3912235" y="5380844"/>
            <a:ext cx="4367531" cy="324417"/>
          </a:xfrm>
        </p:spPr>
        <p:txBody>
          <a:bodyPr>
            <a:noAutofit/>
          </a:bodyPr>
          <a:lstStyle>
            <a:lvl1pPr marL="0" indent="0" algn="ctr">
              <a:buNone/>
              <a:defRPr sz="20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20XX</a:t>
            </a:r>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1037021" y="2289328"/>
            <a:ext cx="10117959" cy="1517356"/>
          </a:xfrm>
        </p:spPr>
        <p:txBody>
          <a:bodyPr>
            <a:noAutofit/>
          </a:bodyPr>
          <a:lstStyle>
            <a:lvl1pPr algn="ctr">
              <a:defRPr sz="10000" b="0">
                <a:solidFill>
                  <a:schemeClr val="bg1"/>
                </a:solidFill>
              </a:defRPr>
            </a:lvl1pPr>
          </a:lstStyle>
          <a:p>
            <a:r>
              <a:rPr lang="en-US" dirty="0"/>
              <a:t>Presentation Title    </a:t>
            </a:r>
            <a:endParaRPr lang="ru-RU" dirty="0"/>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3912235" y="5034596"/>
            <a:ext cx="4367531" cy="324417"/>
          </a:xfrm>
        </p:spPr>
        <p:txBody>
          <a:bodyPr>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Month</a:t>
            </a:r>
          </a:p>
        </p:txBody>
      </p:sp>
      <p:sp>
        <p:nvSpPr>
          <p:cNvPr id="36" name="Text Placeholder 14">
            <a:extLst>
              <a:ext uri="{FF2B5EF4-FFF2-40B4-BE49-F238E27FC236}">
                <a16:creationId xmlns:a16="http://schemas.microsoft.com/office/drawing/2014/main" id="{2A3D73F7-77EC-4576-B541-20C032F462DC}"/>
              </a:ext>
            </a:extLst>
          </p:cNvPr>
          <p:cNvSpPr>
            <a:spLocks noGrp="1"/>
          </p:cNvSpPr>
          <p:nvPr userDrawn="1">
            <p:ph type="body" sz="quarter" idx="13" hasCustomPrompt="1"/>
          </p:nvPr>
        </p:nvSpPr>
        <p:spPr>
          <a:xfrm>
            <a:off x="1050857" y="3890308"/>
            <a:ext cx="10090287" cy="606659"/>
          </a:xfrm>
        </p:spPr>
        <p:txBody>
          <a:bodyPr>
            <a:noAutofit/>
          </a:bodyPr>
          <a:lstStyle>
            <a:lvl1pPr marL="0" indent="0" algn="ctr">
              <a:buNone/>
              <a:defRPr sz="3000" b="0" i="0">
                <a:solidFill>
                  <a:schemeClr val="bg2"/>
                </a:solidFill>
              </a:defRPr>
            </a:lvl1pPr>
          </a:lstStyle>
          <a:p>
            <a:pPr lvl="0"/>
            <a:r>
              <a:rPr lang="en-US" dirty="0"/>
              <a:t>PRESENTATION TAGLINE</a:t>
            </a:r>
          </a:p>
        </p:txBody>
      </p:sp>
    </p:spTree>
    <p:extLst>
      <p:ext uri="{BB962C8B-B14F-4D97-AF65-F5344CB8AC3E}">
        <p14:creationId xmlns:p14="http://schemas.microsoft.com/office/powerpoint/2010/main" val="1050112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90DEAF0-9B16-4335-875E-3D5B654FA9B4}"/>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0680122F-A667-467F-9ABE-57A77934DD7D}"/>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29B5B8C5-3BA1-4EE6-9D72-5F3863E69D01}"/>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6" name="Graphic 12">
            <a:extLst>
              <a:ext uri="{FF2B5EF4-FFF2-40B4-BE49-F238E27FC236}">
                <a16:creationId xmlns:a16="http://schemas.microsoft.com/office/drawing/2014/main" id="{ACBF854A-65B9-4A5D-97C6-BA041A37CD22}"/>
              </a:ext>
            </a:extLst>
          </p:cNvPr>
          <p:cNvSpPr/>
          <p:nvPr userDrawn="1"/>
        </p:nvSpPr>
        <p:spPr>
          <a:xfrm>
            <a:off x="1442364" y="2135538"/>
            <a:ext cx="2727084" cy="139525"/>
          </a:xfrm>
          <a:custGeom>
            <a:avLst/>
            <a:gdLst>
              <a:gd name="connsiteX0" fmla="*/ 67167 w 2727084"/>
              <a:gd name="connsiteY0" fmla="*/ 78582 h 139525"/>
              <a:gd name="connsiteX1" fmla="*/ 12625 w 2727084"/>
              <a:gd name="connsiteY1" fmla="*/ 78582 h 139525"/>
              <a:gd name="connsiteX2" fmla="*/ 12625 w 2727084"/>
              <a:gd name="connsiteY2" fmla="*/ 65898 h 139525"/>
              <a:gd name="connsiteX3" fmla="*/ 956323 w 2727084"/>
              <a:gd name="connsiteY3" fmla="*/ 65898 h 139525"/>
              <a:gd name="connsiteX4" fmla="*/ 1151658 w 2727084"/>
              <a:gd name="connsiteY4" fmla="*/ 12625 h 139525"/>
              <a:gd name="connsiteX5" fmla="*/ 1268352 w 2727084"/>
              <a:gd name="connsiteY5" fmla="*/ 65898 h 139525"/>
              <a:gd name="connsiteX6" fmla="*/ 1297526 w 2727084"/>
              <a:gd name="connsiteY6" fmla="*/ 65898 h 139525"/>
              <a:gd name="connsiteX7" fmla="*/ 1353336 w 2727084"/>
              <a:gd name="connsiteY7" fmla="*/ 15162 h 139525"/>
              <a:gd name="connsiteX8" fmla="*/ 1409146 w 2727084"/>
              <a:gd name="connsiteY8" fmla="*/ 65898 h 139525"/>
              <a:gd name="connsiteX9" fmla="*/ 1438319 w 2727084"/>
              <a:gd name="connsiteY9" fmla="*/ 65898 h 139525"/>
              <a:gd name="connsiteX10" fmla="*/ 1555013 w 2727084"/>
              <a:gd name="connsiteY10" fmla="*/ 12625 h 139525"/>
              <a:gd name="connsiteX11" fmla="*/ 1750348 w 2727084"/>
              <a:gd name="connsiteY11" fmla="*/ 65898 h 139525"/>
              <a:gd name="connsiteX12" fmla="*/ 2723220 w 2727084"/>
              <a:gd name="connsiteY12" fmla="*/ 65898 h 139525"/>
              <a:gd name="connsiteX13" fmla="*/ 2723220 w 2727084"/>
              <a:gd name="connsiteY13" fmla="*/ 78582 h 139525"/>
              <a:gd name="connsiteX14" fmla="*/ 2630626 w 2727084"/>
              <a:gd name="connsiteY14" fmla="*/ 78582 h 139525"/>
              <a:gd name="connsiteX15" fmla="*/ 2630626 w 2727084"/>
              <a:gd name="connsiteY15" fmla="*/ 79851 h 139525"/>
              <a:gd name="connsiteX16" fmla="*/ 1901289 w 2727084"/>
              <a:gd name="connsiteY16" fmla="*/ 78582 h 139525"/>
              <a:gd name="connsiteX17" fmla="*/ 1790937 w 2727084"/>
              <a:gd name="connsiteY17" fmla="*/ 78582 h 139525"/>
              <a:gd name="connsiteX18" fmla="*/ 1553745 w 2727084"/>
              <a:gd name="connsiteY18" fmla="*/ 131855 h 139525"/>
              <a:gd name="connsiteX19" fmla="*/ 1437051 w 2727084"/>
              <a:gd name="connsiteY19" fmla="*/ 78582 h 139525"/>
              <a:gd name="connsiteX20" fmla="*/ 1407877 w 2727084"/>
              <a:gd name="connsiteY20" fmla="*/ 78582 h 139525"/>
              <a:gd name="connsiteX21" fmla="*/ 1353336 w 2727084"/>
              <a:gd name="connsiteY21" fmla="*/ 129319 h 139525"/>
              <a:gd name="connsiteX22" fmla="*/ 1297526 w 2727084"/>
              <a:gd name="connsiteY22" fmla="*/ 78582 h 139525"/>
              <a:gd name="connsiteX23" fmla="*/ 1268352 w 2727084"/>
              <a:gd name="connsiteY23" fmla="*/ 78582 h 139525"/>
              <a:gd name="connsiteX24" fmla="*/ 1151658 w 2727084"/>
              <a:gd name="connsiteY24" fmla="*/ 131855 h 139525"/>
              <a:gd name="connsiteX25" fmla="*/ 914465 w 2727084"/>
              <a:gd name="connsiteY25" fmla="*/ 78582 h 139525"/>
              <a:gd name="connsiteX26" fmla="*/ 805382 w 2727084"/>
              <a:gd name="connsiteY26" fmla="*/ 78582 h 139525"/>
              <a:gd name="connsiteX27" fmla="*/ 67167 w 2727084"/>
              <a:gd name="connsiteY27" fmla="*/ 78582 h 139525"/>
              <a:gd name="connsiteX28" fmla="*/ 67167 w 2727084"/>
              <a:gd name="connsiteY28" fmla="*/ 78582 h 13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27084" h="139525">
                <a:moveTo>
                  <a:pt x="67167" y="78582"/>
                </a:moveTo>
                <a:lnTo>
                  <a:pt x="12625" y="78582"/>
                </a:lnTo>
                <a:lnTo>
                  <a:pt x="12625" y="65898"/>
                </a:lnTo>
                <a:lnTo>
                  <a:pt x="956323" y="65898"/>
                </a:lnTo>
                <a:cubicBezTo>
                  <a:pt x="1061601" y="55751"/>
                  <a:pt x="1151658" y="12625"/>
                  <a:pt x="1151658" y="12625"/>
                </a:cubicBezTo>
                <a:cubicBezTo>
                  <a:pt x="1198589" y="48140"/>
                  <a:pt x="1241715" y="60824"/>
                  <a:pt x="1268352" y="65898"/>
                </a:cubicBezTo>
                <a:lnTo>
                  <a:pt x="1297526" y="65898"/>
                </a:lnTo>
                <a:cubicBezTo>
                  <a:pt x="1303868" y="24041"/>
                  <a:pt x="1336846" y="15162"/>
                  <a:pt x="1353336" y="15162"/>
                </a:cubicBezTo>
                <a:cubicBezTo>
                  <a:pt x="1369825" y="15162"/>
                  <a:pt x="1402804" y="24041"/>
                  <a:pt x="1409146" y="65898"/>
                </a:cubicBezTo>
                <a:lnTo>
                  <a:pt x="1438319" y="65898"/>
                </a:lnTo>
                <a:cubicBezTo>
                  <a:pt x="1464956" y="60824"/>
                  <a:pt x="1508082" y="46872"/>
                  <a:pt x="1555013" y="12625"/>
                </a:cubicBezTo>
                <a:cubicBezTo>
                  <a:pt x="1555013" y="12625"/>
                  <a:pt x="1645070" y="55751"/>
                  <a:pt x="1750348" y="65898"/>
                </a:cubicBezTo>
                <a:lnTo>
                  <a:pt x="2723220" y="65898"/>
                </a:lnTo>
                <a:lnTo>
                  <a:pt x="2723220" y="78582"/>
                </a:lnTo>
                <a:lnTo>
                  <a:pt x="2630626" y="78582"/>
                </a:lnTo>
                <a:lnTo>
                  <a:pt x="2630626" y="79851"/>
                </a:lnTo>
                <a:lnTo>
                  <a:pt x="1901289" y="78582"/>
                </a:lnTo>
                <a:lnTo>
                  <a:pt x="1790937" y="78582"/>
                </a:lnTo>
                <a:cubicBezTo>
                  <a:pt x="1670438" y="79851"/>
                  <a:pt x="1553745" y="131855"/>
                  <a:pt x="1553745" y="131855"/>
                </a:cubicBezTo>
                <a:cubicBezTo>
                  <a:pt x="1506813" y="96340"/>
                  <a:pt x="1463687" y="83656"/>
                  <a:pt x="1437051" y="78582"/>
                </a:cubicBezTo>
                <a:lnTo>
                  <a:pt x="1407877" y="78582"/>
                </a:lnTo>
                <a:cubicBezTo>
                  <a:pt x="1401535" y="119171"/>
                  <a:pt x="1369825" y="129319"/>
                  <a:pt x="1353336" y="129319"/>
                </a:cubicBezTo>
                <a:cubicBezTo>
                  <a:pt x="1336846" y="129319"/>
                  <a:pt x="1303868" y="121708"/>
                  <a:pt x="1297526" y="78582"/>
                </a:cubicBezTo>
                <a:lnTo>
                  <a:pt x="1268352" y="78582"/>
                </a:lnTo>
                <a:cubicBezTo>
                  <a:pt x="1241715" y="83656"/>
                  <a:pt x="1198589" y="97608"/>
                  <a:pt x="1151658" y="131855"/>
                </a:cubicBezTo>
                <a:cubicBezTo>
                  <a:pt x="1151658" y="131855"/>
                  <a:pt x="1036233" y="79851"/>
                  <a:pt x="914465" y="78582"/>
                </a:cubicBezTo>
                <a:lnTo>
                  <a:pt x="805382" y="78582"/>
                </a:lnTo>
                <a:lnTo>
                  <a:pt x="67167" y="78582"/>
                </a:lnTo>
                <a:lnTo>
                  <a:pt x="67167" y="78582"/>
                </a:lnTo>
                <a:close/>
              </a:path>
            </a:pathLst>
          </a:custGeom>
          <a:solidFill>
            <a:schemeClr val="bg2"/>
          </a:solidFill>
          <a:ln w="12641" cap="flat">
            <a:noFill/>
            <a:prstDash val="solid"/>
            <a:miter/>
          </a:ln>
        </p:spPr>
        <p:txBody>
          <a:bodyPr rtlCol="0" anchor="ctr"/>
          <a:lstStyle/>
          <a:p>
            <a:endParaRPr lang="en-US" noProof="0" dirty="0"/>
          </a:p>
        </p:txBody>
      </p:sp>
      <p:sp>
        <p:nvSpPr>
          <p:cNvPr id="7" name="Title 1">
            <a:extLst>
              <a:ext uri="{FF2B5EF4-FFF2-40B4-BE49-F238E27FC236}">
                <a16:creationId xmlns:a16="http://schemas.microsoft.com/office/drawing/2014/main" id="{C3E8E02D-385B-477A-BAE1-4A97C6E9D720}"/>
              </a:ext>
            </a:extLst>
          </p:cNvPr>
          <p:cNvSpPr>
            <a:spLocks noGrp="1"/>
          </p:cNvSpPr>
          <p:nvPr>
            <p:ph type="title"/>
          </p:nvPr>
        </p:nvSpPr>
        <p:spPr>
          <a:xfrm>
            <a:off x="839788" y="908050"/>
            <a:ext cx="3932237" cy="1149349"/>
          </a:xfrm>
        </p:spPr>
        <p:txBody>
          <a:bodyPr anchor="b"/>
          <a:lstStyle>
            <a:lvl1pPr>
              <a:defRPr sz="3200"/>
            </a:lvl1pPr>
          </a:lstStyle>
          <a:p>
            <a:r>
              <a:rPr lang="en-US" noProof="0"/>
              <a:t>Click to edit Master title style</a:t>
            </a:r>
          </a:p>
        </p:txBody>
      </p:sp>
      <p:sp>
        <p:nvSpPr>
          <p:cNvPr id="8" name="Text Placeholder 3">
            <a:extLst>
              <a:ext uri="{FF2B5EF4-FFF2-40B4-BE49-F238E27FC236}">
                <a16:creationId xmlns:a16="http://schemas.microsoft.com/office/drawing/2014/main" id="{E6CA7378-0B2D-435D-B34B-744CA89114AF}"/>
              </a:ext>
            </a:extLst>
          </p:cNvPr>
          <p:cNvSpPr>
            <a:spLocks noGrp="1"/>
          </p:cNvSpPr>
          <p:nvPr>
            <p:ph type="body" sz="half" idx="2" hasCustomPrompt="1"/>
          </p:nvPr>
        </p:nvSpPr>
        <p:spPr>
          <a:xfrm>
            <a:off x="839788" y="2353200"/>
            <a:ext cx="3932237" cy="35157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9" name="Content Placeholder 2">
            <a:extLst>
              <a:ext uri="{FF2B5EF4-FFF2-40B4-BE49-F238E27FC236}">
                <a16:creationId xmlns:a16="http://schemas.microsoft.com/office/drawing/2014/main" id="{9BB017D3-0E4A-43F4-BC02-DB826A7FDC3D}"/>
              </a:ext>
            </a:extLst>
          </p:cNvPr>
          <p:cNvSpPr>
            <a:spLocks noGrp="1"/>
          </p:cNvSpPr>
          <p:nvPr>
            <p:ph idx="1" hasCustomPrompt="1"/>
          </p:nvPr>
        </p:nvSpPr>
        <p:spPr>
          <a:xfrm>
            <a:off x="5180012" y="908051"/>
            <a:ext cx="6172200" cy="49577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187774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90DEAF0-9B16-4335-875E-3D5B654FA9B4}"/>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0680122F-A667-467F-9ABE-57A77934DD7D}"/>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29B5B8C5-3BA1-4EE6-9D72-5F3863E69D01}"/>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6" name="Graphic 12">
            <a:extLst>
              <a:ext uri="{FF2B5EF4-FFF2-40B4-BE49-F238E27FC236}">
                <a16:creationId xmlns:a16="http://schemas.microsoft.com/office/drawing/2014/main" id="{ACBF854A-65B9-4A5D-97C6-BA041A37CD22}"/>
              </a:ext>
            </a:extLst>
          </p:cNvPr>
          <p:cNvSpPr/>
          <p:nvPr userDrawn="1"/>
        </p:nvSpPr>
        <p:spPr>
          <a:xfrm>
            <a:off x="1442364" y="2135538"/>
            <a:ext cx="2727084" cy="139525"/>
          </a:xfrm>
          <a:custGeom>
            <a:avLst/>
            <a:gdLst>
              <a:gd name="connsiteX0" fmla="*/ 67167 w 2727084"/>
              <a:gd name="connsiteY0" fmla="*/ 78582 h 139525"/>
              <a:gd name="connsiteX1" fmla="*/ 12625 w 2727084"/>
              <a:gd name="connsiteY1" fmla="*/ 78582 h 139525"/>
              <a:gd name="connsiteX2" fmla="*/ 12625 w 2727084"/>
              <a:gd name="connsiteY2" fmla="*/ 65898 h 139525"/>
              <a:gd name="connsiteX3" fmla="*/ 956323 w 2727084"/>
              <a:gd name="connsiteY3" fmla="*/ 65898 h 139525"/>
              <a:gd name="connsiteX4" fmla="*/ 1151658 w 2727084"/>
              <a:gd name="connsiteY4" fmla="*/ 12625 h 139525"/>
              <a:gd name="connsiteX5" fmla="*/ 1268352 w 2727084"/>
              <a:gd name="connsiteY5" fmla="*/ 65898 h 139525"/>
              <a:gd name="connsiteX6" fmla="*/ 1297526 w 2727084"/>
              <a:gd name="connsiteY6" fmla="*/ 65898 h 139525"/>
              <a:gd name="connsiteX7" fmla="*/ 1353336 w 2727084"/>
              <a:gd name="connsiteY7" fmla="*/ 15162 h 139525"/>
              <a:gd name="connsiteX8" fmla="*/ 1409146 w 2727084"/>
              <a:gd name="connsiteY8" fmla="*/ 65898 h 139525"/>
              <a:gd name="connsiteX9" fmla="*/ 1438319 w 2727084"/>
              <a:gd name="connsiteY9" fmla="*/ 65898 h 139525"/>
              <a:gd name="connsiteX10" fmla="*/ 1555013 w 2727084"/>
              <a:gd name="connsiteY10" fmla="*/ 12625 h 139525"/>
              <a:gd name="connsiteX11" fmla="*/ 1750348 w 2727084"/>
              <a:gd name="connsiteY11" fmla="*/ 65898 h 139525"/>
              <a:gd name="connsiteX12" fmla="*/ 2723220 w 2727084"/>
              <a:gd name="connsiteY12" fmla="*/ 65898 h 139525"/>
              <a:gd name="connsiteX13" fmla="*/ 2723220 w 2727084"/>
              <a:gd name="connsiteY13" fmla="*/ 78582 h 139525"/>
              <a:gd name="connsiteX14" fmla="*/ 2630626 w 2727084"/>
              <a:gd name="connsiteY14" fmla="*/ 78582 h 139525"/>
              <a:gd name="connsiteX15" fmla="*/ 2630626 w 2727084"/>
              <a:gd name="connsiteY15" fmla="*/ 79851 h 139525"/>
              <a:gd name="connsiteX16" fmla="*/ 1901289 w 2727084"/>
              <a:gd name="connsiteY16" fmla="*/ 78582 h 139525"/>
              <a:gd name="connsiteX17" fmla="*/ 1790937 w 2727084"/>
              <a:gd name="connsiteY17" fmla="*/ 78582 h 139525"/>
              <a:gd name="connsiteX18" fmla="*/ 1553745 w 2727084"/>
              <a:gd name="connsiteY18" fmla="*/ 131855 h 139525"/>
              <a:gd name="connsiteX19" fmla="*/ 1437051 w 2727084"/>
              <a:gd name="connsiteY19" fmla="*/ 78582 h 139525"/>
              <a:gd name="connsiteX20" fmla="*/ 1407877 w 2727084"/>
              <a:gd name="connsiteY20" fmla="*/ 78582 h 139525"/>
              <a:gd name="connsiteX21" fmla="*/ 1353336 w 2727084"/>
              <a:gd name="connsiteY21" fmla="*/ 129319 h 139525"/>
              <a:gd name="connsiteX22" fmla="*/ 1297526 w 2727084"/>
              <a:gd name="connsiteY22" fmla="*/ 78582 h 139525"/>
              <a:gd name="connsiteX23" fmla="*/ 1268352 w 2727084"/>
              <a:gd name="connsiteY23" fmla="*/ 78582 h 139525"/>
              <a:gd name="connsiteX24" fmla="*/ 1151658 w 2727084"/>
              <a:gd name="connsiteY24" fmla="*/ 131855 h 139525"/>
              <a:gd name="connsiteX25" fmla="*/ 914465 w 2727084"/>
              <a:gd name="connsiteY25" fmla="*/ 78582 h 139525"/>
              <a:gd name="connsiteX26" fmla="*/ 805382 w 2727084"/>
              <a:gd name="connsiteY26" fmla="*/ 78582 h 139525"/>
              <a:gd name="connsiteX27" fmla="*/ 67167 w 2727084"/>
              <a:gd name="connsiteY27" fmla="*/ 78582 h 139525"/>
              <a:gd name="connsiteX28" fmla="*/ 67167 w 2727084"/>
              <a:gd name="connsiteY28" fmla="*/ 78582 h 13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27084" h="139525">
                <a:moveTo>
                  <a:pt x="67167" y="78582"/>
                </a:moveTo>
                <a:lnTo>
                  <a:pt x="12625" y="78582"/>
                </a:lnTo>
                <a:lnTo>
                  <a:pt x="12625" y="65898"/>
                </a:lnTo>
                <a:lnTo>
                  <a:pt x="956323" y="65898"/>
                </a:lnTo>
                <a:cubicBezTo>
                  <a:pt x="1061601" y="55751"/>
                  <a:pt x="1151658" y="12625"/>
                  <a:pt x="1151658" y="12625"/>
                </a:cubicBezTo>
                <a:cubicBezTo>
                  <a:pt x="1198589" y="48140"/>
                  <a:pt x="1241715" y="60824"/>
                  <a:pt x="1268352" y="65898"/>
                </a:cubicBezTo>
                <a:lnTo>
                  <a:pt x="1297526" y="65898"/>
                </a:lnTo>
                <a:cubicBezTo>
                  <a:pt x="1303868" y="24041"/>
                  <a:pt x="1336846" y="15162"/>
                  <a:pt x="1353336" y="15162"/>
                </a:cubicBezTo>
                <a:cubicBezTo>
                  <a:pt x="1369825" y="15162"/>
                  <a:pt x="1402804" y="24041"/>
                  <a:pt x="1409146" y="65898"/>
                </a:cubicBezTo>
                <a:lnTo>
                  <a:pt x="1438319" y="65898"/>
                </a:lnTo>
                <a:cubicBezTo>
                  <a:pt x="1464956" y="60824"/>
                  <a:pt x="1508082" y="46872"/>
                  <a:pt x="1555013" y="12625"/>
                </a:cubicBezTo>
                <a:cubicBezTo>
                  <a:pt x="1555013" y="12625"/>
                  <a:pt x="1645070" y="55751"/>
                  <a:pt x="1750348" y="65898"/>
                </a:cubicBezTo>
                <a:lnTo>
                  <a:pt x="2723220" y="65898"/>
                </a:lnTo>
                <a:lnTo>
                  <a:pt x="2723220" y="78582"/>
                </a:lnTo>
                <a:lnTo>
                  <a:pt x="2630626" y="78582"/>
                </a:lnTo>
                <a:lnTo>
                  <a:pt x="2630626" y="79851"/>
                </a:lnTo>
                <a:lnTo>
                  <a:pt x="1901289" y="78582"/>
                </a:lnTo>
                <a:lnTo>
                  <a:pt x="1790937" y="78582"/>
                </a:lnTo>
                <a:cubicBezTo>
                  <a:pt x="1670438" y="79851"/>
                  <a:pt x="1553745" y="131855"/>
                  <a:pt x="1553745" y="131855"/>
                </a:cubicBezTo>
                <a:cubicBezTo>
                  <a:pt x="1506813" y="96340"/>
                  <a:pt x="1463687" y="83656"/>
                  <a:pt x="1437051" y="78582"/>
                </a:cubicBezTo>
                <a:lnTo>
                  <a:pt x="1407877" y="78582"/>
                </a:lnTo>
                <a:cubicBezTo>
                  <a:pt x="1401535" y="119171"/>
                  <a:pt x="1369825" y="129319"/>
                  <a:pt x="1353336" y="129319"/>
                </a:cubicBezTo>
                <a:cubicBezTo>
                  <a:pt x="1336846" y="129319"/>
                  <a:pt x="1303868" y="121708"/>
                  <a:pt x="1297526" y="78582"/>
                </a:cubicBezTo>
                <a:lnTo>
                  <a:pt x="1268352" y="78582"/>
                </a:lnTo>
                <a:cubicBezTo>
                  <a:pt x="1241715" y="83656"/>
                  <a:pt x="1198589" y="97608"/>
                  <a:pt x="1151658" y="131855"/>
                </a:cubicBezTo>
                <a:cubicBezTo>
                  <a:pt x="1151658" y="131855"/>
                  <a:pt x="1036233" y="79851"/>
                  <a:pt x="914465" y="78582"/>
                </a:cubicBezTo>
                <a:lnTo>
                  <a:pt x="805382" y="78582"/>
                </a:lnTo>
                <a:lnTo>
                  <a:pt x="67167" y="78582"/>
                </a:lnTo>
                <a:lnTo>
                  <a:pt x="67167" y="78582"/>
                </a:lnTo>
                <a:close/>
              </a:path>
            </a:pathLst>
          </a:custGeom>
          <a:solidFill>
            <a:schemeClr val="bg2"/>
          </a:solidFill>
          <a:ln w="12641" cap="flat">
            <a:noFill/>
            <a:prstDash val="solid"/>
            <a:miter/>
          </a:ln>
        </p:spPr>
        <p:txBody>
          <a:bodyPr rtlCol="0" anchor="ctr"/>
          <a:lstStyle/>
          <a:p>
            <a:endParaRPr lang="en-US" noProof="0" dirty="0"/>
          </a:p>
        </p:txBody>
      </p:sp>
      <p:sp>
        <p:nvSpPr>
          <p:cNvPr id="7" name="Title 1">
            <a:extLst>
              <a:ext uri="{FF2B5EF4-FFF2-40B4-BE49-F238E27FC236}">
                <a16:creationId xmlns:a16="http://schemas.microsoft.com/office/drawing/2014/main" id="{C3E8E02D-385B-477A-BAE1-4A97C6E9D720}"/>
              </a:ext>
            </a:extLst>
          </p:cNvPr>
          <p:cNvSpPr>
            <a:spLocks noGrp="1"/>
          </p:cNvSpPr>
          <p:nvPr>
            <p:ph type="title"/>
          </p:nvPr>
        </p:nvSpPr>
        <p:spPr>
          <a:xfrm>
            <a:off x="839788" y="908050"/>
            <a:ext cx="3932237" cy="1149350"/>
          </a:xfrm>
        </p:spPr>
        <p:txBody>
          <a:bodyPr anchor="b"/>
          <a:lstStyle>
            <a:lvl1pPr>
              <a:defRPr sz="3200"/>
            </a:lvl1pPr>
          </a:lstStyle>
          <a:p>
            <a:r>
              <a:rPr lang="en-US" noProof="0"/>
              <a:t>Click to edit Master title style</a:t>
            </a:r>
          </a:p>
        </p:txBody>
      </p:sp>
      <p:sp>
        <p:nvSpPr>
          <p:cNvPr id="8" name="Text Placeholder 3">
            <a:extLst>
              <a:ext uri="{FF2B5EF4-FFF2-40B4-BE49-F238E27FC236}">
                <a16:creationId xmlns:a16="http://schemas.microsoft.com/office/drawing/2014/main" id="{E6CA7378-0B2D-435D-B34B-744CA89114AF}"/>
              </a:ext>
            </a:extLst>
          </p:cNvPr>
          <p:cNvSpPr>
            <a:spLocks noGrp="1"/>
          </p:cNvSpPr>
          <p:nvPr>
            <p:ph type="body" sz="half" idx="2" hasCustomPrompt="1"/>
          </p:nvPr>
        </p:nvSpPr>
        <p:spPr>
          <a:xfrm>
            <a:off x="839788" y="2353200"/>
            <a:ext cx="3932237" cy="35157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9" name="Picture Placeholder 2">
            <a:extLst>
              <a:ext uri="{FF2B5EF4-FFF2-40B4-BE49-F238E27FC236}">
                <a16:creationId xmlns:a16="http://schemas.microsoft.com/office/drawing/2014/main" id="{9A7D37A5-CD8F-499C-BFFD-2D0EB08556C3}"/>
              </a:ext>
            </a:extLst>
          </p:cNvPr>
          <p:cNvSpPr>
            <a:spLocks noGrp="1"/>
          </p:cNvSpPr>
          <p:nvPr>
            <p:ph type="pic" idx="1"/>
          </p:nvPr>
        </p:nvSpPr>
        <p:spPr>
          <a:xfrm>
            <a:off x="5183188" y="908051"/>
            <a:ext cx="6172200" cy="4953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8182454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3336D-E3BE-45DB-B625-753732F9F7F0}"/>
              </a:ext>
            </a:extLst>
          </p:cNvPr>
          <p:cNvSpPr>
            <a:spLocks noGrp="1"/>
          </p:cNvSpPr>
          <p:nvPr>
            <p:ph type="title"/>
          </p:nvPr>
        </p:nvSpPr>
        <p:spPr/>
        <p:txBody>
          <a:bodyPr/>
          <a:lstStyle/>
          <a:p>
            <a:r>
              <a:rPr lang="en-US" noProof="0"/>
              <a:t>Click to edit Master title style</a:t>
            </a:r>
          </a:p>
        </p:txBody>
      </p:sp>
      <p:sp>
        <p:nvSpPr>
          <p:cNvPr id="3" name="Date Placeholder 2">
            <a:extLst>
              <a:ext uri="{FF2B5EF4-FFF2-40B4-BE49-F238E27FC236}">
                <a16:creationId xmlns:a16="http://schemas.microsoft.com/office/drawing/2014/main" id="{54C2EC4E-2A4D-4B8B-8C10-D8F4A649E564}"/>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A7027D07-F714-4E3C-97FC-7AB8C42FA927}"/>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ADE3BA64-4F34-452B-AA1F-BB90A0F05EFD}"/>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Tree>
    <p:extLst>
      <p:ext uri="{BB962C8B-B14F-4D97-AF65-F5344CB8AC3E}">
        <p14:creationId xmlns:p14="http://schemas.microsoft.com/office/powerpoint/2010/main" val="11567737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57916-404D-41BC-B080-9B6CBA9F95C2}"/>
              </a:ext>
            </a:extLst>
          </p:cNvPr>
          <p:cNvSpPr>
            <a:spLocks noGrp="1"/>
          </p:cNvSpPr>
          <p:nvPr>
            <p:ph type="title"/>
          </p:nvPr>
        </p:nvSpPr>
        <p:spPr/>
        <p:txBody>
          <a:bodyPr/>
          <a:lstStyle/>
          <a:p>
            <a:r>
              <a:rPr lang="en-US" noProof="0"/>
              <a:t>Click to edit Master title style</a:t>
            </a:r>
          </a:p>
        </p:txBody>
      </p:sp>
      <p:sp>
        <p:nvSpPr>
          <p:cNvPr id="3" name="Date Placeholder 2">
            <a:extLst>
              <a:ext uri="{FF2B5EF4-FFF2-40B4-BE49-F238E27FC236}">
                <a16:creationId xmlns:a16="http://schemas.microsoft.com/office/drawing/2014/main" id="{F920C85E-02E3-4F3E-8E6F-4467C6127090}"/>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952F5317-A8A3-406A-96EA-4BB58C35AFB2}"/>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5B2A1141-BD97-42C5-A257-A2C0668A1BA8}"/>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Tree>
    <p:extLst>
      <p:ext uri="{BB962C8B-B14F-4D97-AF65-F5344CB8AC3E}">
        <p14:creationId xmlns:p14="http://schemas.microsoft.com/office/powerpoint/2010/main" val="38404210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Manual">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3" name="Text Placeholder 21">
            <a:extLst>
              <a:ext uri="{FF2B5EF4-FFF2-40B4-BE49-F238E27FC236}">
                <a16:creationId xmlns:a16="http://schemas.microsoft.com/office/drawing/2014/main" id="{F27BBFB4-84C4-42C9-9CB3-DFD801CEBF70}"/>
              </a:ext>
            </a:extLst>
          </p:cNvPr>
          <p:cNvSpPr>
            <a:spLocks noGrp="1"/>
          </p:cNvSpPr>
          <p:nvPr>
            <p:ph type="body" sz="quarter" idx="10" hasCustomPrompt="1"/>
          </p:nvPr>
        </p:nvSpPr>
        <p:spPr>
          <a:xfrm>
            <a:off x="679116" y="1815793"/>
            <a:ext cx="882686" cy="1092200"/>
          </a:xfrm>
        </p:spPr>
        <p:txBody>
          <a:bodyPr lIns="0" tIns="0" rIns="0" bIns="0">
            <a:noAutofit/>
          </a:bodyPr>
          <a:lstStyle>
            <a:lvl1pPr marL="0" indent="0">
              <a:buNone/>
              <a:defRPr sz="10000" b="1">
                <a:solidFill>
                  <a:schemeClr val="bg2"/>
                </a:solidFill>
                <a:latin typeface="+mj-lt"/>
              </a:defRPr>
            </a:lvl1pPr>
          </a:lstStyle>
          <a:p>
            <a:pPr lvl="0"/>
            <a:r>
              <a:rPr lang="en-US" noProof="0"/>
              <a:t>1</a:t>
            </a:r>
          </a:p>
        </p:txBody>
      </p:sp>
      <p:sp>
        <p:nvSpPr>
          <p:cNvPr id="26" name="Text Placeholder 24">
            <a:extLst>
              <a:ext uri="{FF2B5EF4-FFF2-40B4-BE49-F238E27FC236}">
                <a16:creationId xmlns:a16="http://schemas.microsoft.com/office/drawing/2014/main" id="{C8BBE7AC-17E7-4828-A40C-39EED5284E6D}"/>
              </a:ext>
            </a:extLst>
          </p:cNvPr>
          <p:cNvSpPr>
            <a:spLocks noGrp="1"/>
          </p:cNvSpPr>
          <p:nvPr>
            <p:ph type="body" sz="quarter" idx="11" hasCustomPrompt="1"/>
          </p:nvPr>
        </p:nvSpPr>
        <p:spPr>
          <a:xfrm>
            <a:off x="1394409" y="1920003"/>
            <a:ext cx="3103110" cy="1032355"/>
          </a:xfrm>
        </p:spPr>
        <p:txBody>
          <a:bodyPr>
            <a:noAutofit/>
          </a:bodyPr>
          <a:lstStyle>
            <a:lvl1pPr marL="0" indent="0">
              <a:lnSpc>
                <a:spcPct val="75000"/>
              </a:lnSpc>
              <a:spcBef>
                <a:spcPts val="600"/>
              </a:spcBef>
              <a:buNone/>
              <a:defRPr sz="4000" b="0">
                <a:solidFill>
                  <a:schemeClr val="tx2"/>
                </a:solidFill>
                <a:latin typeface="+mj-lt"/>
              </a:defRPr>
            </a:lvl1pPr>
          </a:lstStyle>
          <a:p>
            <a:pPr lvl="0"/>
            <a:r>
              <a:rPr lang="en-US" noProof="0"/>
              <a:t>Edit Master text styles</a:t>
            </a:r>
          </a:p>
        </p:txBody>
      </p:sp>
      <p:sp>
        <p:nvSpPr>
          <p:cNvPr id="33" name="Text Placeholder 21">
            <a:extLst>
              <a:ext uri="{FF2B5EF4-FFF2-40B4-BE49-F238E27FC236}">
                <a16:creationId xmlns:a16="http://schemas.microsoft.com/office/drawing/2014/main" id="{FC1057E8-2611-45B5-913B-82D301FE8A86}"/>
              </a:ext>
            </a:extLst>
          </p:cNvPr>
          <p:cNvSpPr>
            <a:spLocks noGrp="1"/>
          </p:cNvSpPr>
          <p:nvPr>
            <p:ph type="body" sz="quarter" idx="12" hasCustomPrompt="1"/>
          </p:nvPr>
        </p:nvSpPr>
        <p:spPr>
          <a:xfrm>
            <a:off x="4772516" y="1815793"/>
            <a:ext cx="882686" cy="1092200"/>
          </a:xfrm>
        </p:spPr>
        <p:txBody>
          <a:bodyPr lIns="0" tIns="0" rIns="0" bIns="0">
            <a:noAutofit/>
          </a:bodyPr>
          <a:lstStyle>
            <a:lvl1pPr marL="0" indent="0">
              <a:buNone/>
              <a:defRPr sz="10000" b="1">
                <a:solidFill>
                  <a:schemeClr val="bg2"/>
                </a:solidFill>
                <a:latin typeface="+mj-lt"/>
              </a:defRPr>
            </a:lvl1pPr>
          </a:lstStyle>
          <a:p>
            <a:pPr lvl="0"/>
            <a:r>
              <a:rPr lang="en-US" noProof="0"/>
              <a:t>2</a:t>
            </a:r>
          </a:p>
        </p:txBody>
      </p:sp>
      <p:sp>
        <p:nvSpPr>
          <p:cNvPr id="34" name="Text Placeholder 24">
            <a:extLst>
              <a:ext uri="{FF2B5EF4-FFF2-40B4-BE49-F238E27FC236}">
                <a16:creationId xmlns:a16="http://schemas.microsoft.com/office/drawing/2014/main" id="{A65257E6-B10F-49C0-862A-53648E3F2D0B}"/>
              </a:ext>
            </a:extLst>
          </p:cNvPr>
          <p:cNvSpPr>
            <a:spLocks noGrp="1"/>
          </p:cNvSpPr>
          <p:nvPr>
            <p:ph type="body" sz="quarter" idx="13" hasCustomPrompt="1"/>
          </p:nvPr>
        </p:nvSpPr>
        <p:spPr>
          <a:xfrm>
            <a:off x="5558149" y="1920003"/>
            <a:ext cx="2243918" cy="1032355"/>
          </a:xfrm>
        </p:spPr>
        <p:txBody>
          <a:bodyPr>
            <a:noAutofit/>
          </a:bodyPr>
          <a:lstStyle>
            <a:lvl1pPr marL="0" indent="0">
              <a:lnSpc>
                <a:spcPct val="75000"/>
              </a:lnSpc>
              <a:spcBef>
                <a:spcPts val="600"/>
              </a:spcBef>
              <a:buNone/>
              <a:defRPr sz="4000" b="0">
                <a:solidFill>
                  <a:schemeClr val="tx2"/>
                </a:solidFill>
                <a:latin typeface="+mj-lt"/>
              </a:defRPr>
            </a:lvl1pPr>
          </a:lstStyle>
          <a:p>
            <a:pPr lvl="0"/>
            <a:r>
              <a:rPr lang="en-US" noProof="0"/>
              <a:t>Edit Master text styles</a:t>
            </a:r>
          </a:p>
        </p:txBody>
      </p:sp>
      <p:sp>
        <p:nvSpPr>
          <p:cNvPr id="37" name="Text Placeholder 21">
            <a:extLst>
              <a:ext uri="{FF2B5EF4-FFF2-40B4-BE49-F238E27FC236}">
                <a16:creationId xmlns:a16="http://schemas.microsoft.com/office/drawing/2014/main" id="{83A147CC-1513-463A-8B07-CC14AEC845D9}"/>
              </a:ext>
            </a:extLst>
          </p:cNvPr>
          <p:cNvSpPr>
            <a:spLocks noGrp="1"/>
          </p:cNvSpPr>
          <p:nvPr>
            <p:ph type="body" sz="quarter" idx="14" hasCustomPrompt="1"/>
          </p:nvPr>
        </p:nvSpPr>
        <p:spPr>
          <a:xfrm>
            <a:off x="7858629" y="1833572"/>
            <a:ext cx="882686" cy="1092200"/>
          </a:xfrm>
        </p:spPr>
        <p:txBody>
          <a:bodyPr lIns="0" tIns="0" rIns="0" bIns="0">
            <a:noAutofit/>
          </a:bodyPr>
          <a:lstStyle>
            <a:lvl1pPr marL="0" indent="0">
              <a:buNone/>
              <a:defRPr sz="10000" b="1">
                <a:solidFill>
                  <a:schemeClr val="bg2"/>
                </a:solidFill>
                <a:latin typeface="+mj-lt"/>
              </a:defRPr>
            </a:lvl1pPr>
          </a:lstStyle>
          <a:p>
            <a:pPr lvl="0"/>
            <a:r>
              <a:rPr lang="en-US" noProof="0"/>
              <a:t>3</a:t>
            </a:r>
          </a:p>
        </p:txBody>
      </p:sp>
      <p:sp>
        <p:nvSpPr>
          <p:cNvPr id="38" name="Text Placeholder 24">
            <a:extLst>
              <a:ext uri="{FF2B5EF4-FFF2-40B4-BE49-F238E27FC236}">
                <a16:creationId xmlns:a16="http://schemas.microsoft.com/office/drawing/2014/main" id="{BCE98261-6A42-49F1-B208-2E6C24DFCF83}"/>
              </a:ext>
            </a:extLst>
          </p:cNvPr>
          <p:cNvSpPr>
            <a:spLocks noGrp="1"/>
          </p:cNvSpPr>
          <p:nvPr>
            <p:ph type="body" sz="quarter" idx="15" hasCustomPrompt="1"/>
          </p:nvPr>
        </p:nvSpPr>
        <p:spPr>
          <a:xfrm>
            <a:off x="8644262" y="1937782"/>
            <a:ext cx="2959116" cy="1032355"/>
          </a:xfrm>
        </p:spPr>
        <p:txBody>
          <a:bodyPr>
            <a:noAutofit/>
          </a:bodyPr>
          <a:lstStyle>
            <a:lvl1pPr marL="0" indent="0">
              <a:lnSpc>
                <a:spcPct val="75000"/>
              </a:lnSpc>
              <a:spcBef>
                <a:spcPts val="600"/>
              </a:spcBef>
              <a:buNone/>
              <a:defRPr sz="4000" b="0">
                <a:solidFill>
                  <a:schemeClr val="tx2"/>
                </a:solidFill>
                <a:latin typeface="+mj-lt"/>
              </a:defRPr>
            </a:lvl1pPr>
          </a:lstStyle>
          <a:p>
            <a:pPr lvl="0"/>
            <a:r>
              <a:rPr lang="en-US" noProof="0"/>
              <a:t>Edit Master text styles</a:t>
            </a:r>
          </a:p>
        </p:txBody>
      </p:sp>
      <p:sp>
        <p:nvSpPr>
          <p:cNvPr id="40" name="Text Placeholder 24">
            <a:extLst>
              <a:ext uri="{FF2B5EF4-FFF2-40B4-BE49-F238E27FC236}">
                <a16:creationId xmlns:a16="http://schemas.microsoft.com/office/drawing/2014/main" id="{937F4311-EBEC-44E3-8542-07503B54D770}"/>
              </a:ext>
            </a:extLst>
          </p:cNvPr>
          <p:cNvSpPr>
            <a:spLocks noGrp="1"/>
          </p:cNvSpPr>
          <p:nvPr>
            <p:ph type="body" sz="quarter" idx="16" hasCustomPrompt="1"/>
          </p:nvPr>
        </p:nvSpPr>
        <p:spPr>
          <a:xfrm>
            <a:off x="891723" y="3007741"/>
            <a:ext cx="1698625" cy="800100"/>
          </a:xfrm>
        </p:spPr>
        <p:txBody>
          <a:bodyPr>
            <a:normAutofit/>
          </a:bodyPr>
          <a:lstStyle>
            <a:lvl1pPr marL="0" indent="0">
              <a:buNone/>
              <a:defRPr sz="1600" b="0">
                <a:solidFill>
                  <a:schemeClr val="tx1">
                    <a:lumMod val="75000"/>
                    <a:lumOff val="25000"/>
                  </a:schemeClr>
                </a:solidFill>
                <a:latin typeface="+mn-lt"/>
              </a:defRPr>
            </a:lvl1pPr>
          </a:lstStyle>
          <a:p>
            <a:pPr lvl="0"/>
            <a:r>
              <a:rPr lang="en-US" noProof="0"/>
              <a:t>Edit Master text styles</a:t>
            </a:r>
          </a:p>
        </p:txBody>
      </p:sp>
      <p:sp>
        <p:nvSpPr>
          <p:cNvPr id="43" name="Text Placeholder 24">
            <a:extLst>
              <a:ext uri="{FF2B5EF4-FFF2-40B4-BE49-F238E27FC236}">
                <a16:creationId xmlns:a16="http://schemas.microsoft.com/office/drawing/2014/main" id="{FED4B056-A42A-4115-B98D-177B9AFDABFE}"/>
              </a:ext>
            </a:extLst>
          </p:cNvPr>
          <p:cNvSpPr>
            <a:spLocks noGrp="1"/>
          </p:cNvSpPr>
          <p:nvPr>
            <p:ph type="body" sz="quarter" idx="17" hasCustomPrompt="1"/>
          </p:nvPr>
        </p:nvSpPr>
        <p:spPr>
          <a:xfrm>
            <a:off x="2590348" y="3007741"/>
            <a:ext cx="1698625" cy="800100"/>
          </a:xfrm>
        </p:spPr>
        <p:txBody>
          <a:bodyPr>
            <a:normAutofit/>
          </a:bodyPr>
          <a:lstStyle>
            <a:lvl1pPr marL="0" indent="0">
              <a:buNone/>
              <a:defRPr sz="1600" b="0">
                <a:solidFill>
                  <a:schemeClr val="tx1">
                    <a:lumMod val="75000"/>
                    <a:lumOff val="25000"/>
                  </a:schemeClr>
                </a:solidFill>
                <a:latin typeface="+mn-lt"/>
              </a:defRPr>
            </a:lvl1pPr>
          </a:lstStyle>
          <a:p>
            <a:pPr lvl="0"/>
            <a:r>
              <a:rPr lang="en-US" noProof="0"/>
              <a:t>Edit Master text styles</a:t>
            </a:r>
          </a:p>
        </p:txBody>
      </p:sp>
      <p:sp>
        <p:nvSpPr>
          <p:cNvPr id="45" name="Text Placeholder 24">
            <a:extLst>
              <a:ext uri="{FF2B5EF4-FFF2-40B4-BE49-F238E27FC236}">
                <a16:creationId xmlns:a16="http://schemas.microsoft.com/office/drawing/2014/main" id="{2D359611-5488-43D7-A2A6-E60DB2E1D872}"/>
              </a:ext>
            </a:extLst>
          </p:cNvPr>
          <p:cNvSpPr>
            <a:spLocks noGrp="1"/>
          </p:cNvSpPr>
          <p:nvPr>
            <p:ph type="body" sz="quarter" idx="18" hasCustomPrompt="1"/>
          </p:nvPr>
        </p:nvSpPr>
        <p:spPr>
          <a:xfrm>
            <a:off x="4794793" y="3007741"/>
            <a:ext cx="1698625" cy="800100"/>
          </a:xfrm>
        </p:spPr>
        <p:txBody>
          <a:bodyPr>
            <a:normAutofit/>
          </a:bodyPr>
          <a:lstStyle>
            <a:lvl1pPr marL="0" indent="0">
              <a:buNone/>
              <a:defRPr sz="1600" b="0">
                <a:solidFill>
                  <a:schemeClr val="tx1">
                    <a:lumMod val="75000"/>
                    <a:lumOff val="25000"/>
                  </a:schemeClr>
                </a:solidFill>
                <a:latin typeface="+mn-lt"/>
              </a:defRPr>
            </a:lvl1pPr>
          </a:lstStyle>
          <a:p>
            <a:pPr lvl="0"/>
            <a:r>
              <a:rPr lang="en-US" noProof="0"/>
              <a:t>Edit Master text styles</a:t>
            </a:r>
          </a:p>
        </p:txBody>
      </p:sp>
      <p:sp>
        <p:nvSpPr>
          <p:cNvPr id="46" name="Text Placeholder 24">
            <a:extLst>
              <a:ext uri="{FF2B5EF4-FFF2-40B4-BE49-F238E27FC236}">
                <a16:creationId xmlns:a16="http://schemas.microsoft.com/office/drawing/2014/main" id="{F2182E7C-B18B-4F73-B0D1-86196D992B18}"/>
              </a:ext>
            </a:extLst>
          </p:cNvPr>
          <p:cNvSpPr>
            <a:spLocks noGrp="1"/>
          </p:cNvSpPr>
          <p:nvPr>
            <p:ph type="body" sz="quarter" idx="19" hasCustomPrompt="1"/>
          </p:nvPr>
        </p:nvSpPr>
        <p:spPr>
          <a:xfrm>
            <a:off x="7876955" y="3006198"/>
            <a:ext cx="3726423" cy="800100"/>
          </a:xfrm>
        </p:spPr>
        <p:txBody>
          <a:bodyPr>
            <a:normAutofit/>
          </a:bodyPr>
          <a:lstStyle>
            <a:lvl1pPr marL="0" indent="0">
              <a:buNone/>
              <a:defRPr sz="1600" b="0">
                <a:solidFill>
                  <a:schemeClr val="tx1">
                    <a:lumMod val="75000"/>
                    <a:lumOff val="25000"/>
                  </a:schemeClr>
                </a:solidFill>
                <a:latin typeface="+mn-lt"/>
              </a:defRPr>
            </a:lvl1pPr>
          </a:lstStyle>
          <a:p>
            <a:pPr lvl="0"/>
            <a:r>
              <a:rPr lang="en-US" noProof="0"/>
              <a:t>Edit Master text styles</a:t>
            </a:r>
          </a:p>
        </p:txBody>
      </p:sp>
      <p:sp>
        <p:nvSpPr>
          <p:cNvPr id="48" name="Text Placeholder 24">
            <a:extLst>
              <a:ext uri="{FF2B5EF4-FFF2-40B4-BE49-F238E27FC236}">
                <a16:creationId xmlns:a16="http://schemas.microsoft.com/office/drawing/2014/main" id="{3D51A445-889E-44A8-AF12-58BC161D148C}"/>
              </a:ext>
            </a:extLst>
          </p:cNvPr>
          <p:cNvSpPr>
            <a:spLocks noGrp="1"/>
          </p:cNvSpPr>
          <p:nvPr>
            <p:ph type="body" sz="quarter" idx="20" hasCustomPrompt="1"/>
          </p:nvPr>
        </p:nvSpPr>
        <p:spPr>
          <a:xfrm>
            <a:off x="1657040" y="5751926"/>
            <a:ext cx="8877920" cy="470478"/>
          </a:xfrm>
        </p:spPr>
        <p:txBody>
          <a:bodyPr>
            <a:normAutofit/>
          </a:bodyPr>
          <a:lstStyle>
            <a:lvl1pPr marL="0" indent="0" algn="ctr">
              <a:buNone/>
              <a:defRPr sz="1600" b="0">
                <a:solidFill>
                  <a:schemeClr val="accent3"/>
                </a:solidFill>
                <a:latin typeface="+mn-lt"/>
              </a:defRPr>
            </a:lvl1pPr>
          </a:lstStyle>
          <a:p>
            <a:pPr lvl="0"/>
            <a:r>
              <a:rPr lang="en-US" noProof="0"/>
              <a:t>Edit Master text styles</a:t>
            </a:r>
          </a:p>
        </p:txBody>
      </p:sp>
      <p:sp>
        <p:nvSpPr>
          <p:cNvPr id="49" name="Text Placeholder 24">
            <a:extLst>
              <a:ext uri="{FF2B5EF4-FFF2-40B4-BE49-F238E27FC236}">
                <a16:creationId xmlns:a16="http://schemas.microsoft.com/office/drawing/2014/main" id="{358BC44E-644D-4E21-A055-1178CD0D2698}"/>
              </a:ext>
            </a:extLst>
          </p:cNvPr>
          <p:cNvSpPr>
            <a:spLocks noGrp="1"/>
          </p:cNvSpPr>
          <p:nvPr>
            <p:ph type="body" sz="quarter" idx="21" hasCustomPrompt="1"/>
          </p:nvPr>
        </p:nvSpPr>
        <p:spPr>
          <a:xfrm>
            <a:off x="4794791" y="4974002"/>
            <a:ext cx="2599199" cy="800100"/>
          </a:xfrm>
        </p:spPr>
        <p:txBody>
          <a:bodyPr>
            <a:normAutofit/>
          </a:bodyPr>
          <a:lstStyle>
            <a:lvl1pPr marL="0" indent="0">
              <a:buNone/>
              <a:defRPr sz="1600" b="0">
                <a:solidFill>
                  <a:schemeClr val="accent1"/>
                </a:solidFill>
                <a:latin typeface="+mn-lt"/>
              </a:defRPr>
            </a:lvl1pPr>
          </a:lstStyle>
          <a:p>
            <a:pPr lvl="0"/>
            <a:r>
              <a:rPr lang="en-US" noProof="0"/>
              <a:t>Edit Master text styles</a:t>
            </a:r>
          </a:p>
        </p:txBody>
      </p:sp>
      <p:sp>
        <p:nvSpPr>
          <p:cNvPr id="50" name="Text Placeholder 24">
            <a:extLst>
              <a:ext uri="{FF2B5EF4-FFF2-40B4-BE49-F238E27FC236}">
                <a16:creationId xmlns:a16="http://schemas.microsoft.com/office/drawing/2014/main" id="{32C60917-FE9C-4C02-976E-9F4DF95F1614}"/>
              </a:ext>
            </a:extLst>
          </p:cNvPr>
          <p:cNvSpPr>
            <a:spLocks noGrp="1"/>
          </p:cNvSpPr>
          <p:nvPr>
            <p:ph type="body" sz="quarter" idx="22" hasCustomPrompt="1"/>
          </p:nvPr>
        </p:nvSpPr>
        <p:spPr>
          <a:xfrm>
            <a:off x="7890713" y="4974002"/>
            <a:ext cx="3712665" cy="800100"/>
          </a:xfrm>
        </p:spPr>
        <p:txBody>
          <a:bodyPr>
            <a:normAutofit/>
          </a:bodyPr>
          <a:lstStyle>
            <a:lvl1pPr marL="0" indent="0">
              <a:buNone/>
              <a:defRPr sz="1600" b="0">
                <a:solidFill>
                  <a:schemeClr val="accent1"/>
                </a:solidFill>
                <a:latin typeface="+mn-lt"/>
              </a:defRPr>
            </a:lvl1pPr>
          </a:lstStyle>
          <a:p>
            <a:pPr lvl="0"/>
            <a:r>
              <a:rPr lang="en-US" noProof="0"/>
              <a:t>Edit Master text styles</a:t>
            </a:r>
          </a:p>
        </p:txBody>
      </p:sp>
      <p:sp>
        <p:nvSpPr>
          <p:cNvPr id="55" name="Picture Placeholder 12">
            <a:extLst>
              <a:ext uri="{FF2B5EF4-FFF2-40B4-BE49-F238E27FC236}">
                <a16:creationId xmlns:a16="http://schemas.microsoft.com/office/drawing/2014/main" id="{2535BC4C-3D36-473A-B9EF-EC6F3BA67113}"/>
              </a:ext>
            </a:extLst>
          </p:cNvPr>
          <p:cNvSpPr>
            <a:spLocks noGrp="1"/>
          </p:cNvSpPr>
          <p:nvPr>
            <p:ph type="pic" sz="quarter" idx="37"/>
          </p:nvPr>
        </p:nvSpPr>
        <p:spPr>
          <a:xfrm>
            <a:off x="891723" y="3880614"/>
            <a:ext cx="1636776" cy="1618488"/>
          </a:xfrm>
        </p:spPr>
        <p:txBody>
          <a:bodyPr anchor="ctr" anchorCtr="0">
            <a:noAutofit/>
          </a:bodyPr>
          <a:lstStyle>
            <a:lvl1pPr marL="0" indent="0" algn="ctr">
              <a:buNone/>
              <a:defRPr sz="1400">
                <a:solidFill>
                  <a:schemeClr val="tx1">
                    <a:lumMod val="75000"/>
                    <a:lumOff val="25000"/>
                  </a:schemeClr>
                </a:solidFill>
              </a:defRPr>
            </a:lvl1pPr>
          </a:lstStyle>
          <a:p>
            <a:r>
              <a:rPr lang="en-US" noProof="0"/>
              <a:t>Click icon to add picture</a:t>
            </a:r>
            <a:endParaRPr lang="en-US" noProof="0" dirty="0"/>
          </a:p>
        </p:txBody>
      </p:sp>
      <p:sp>
        <p:nvSpPr>
          <p:cNvPr id="56" name="Picture Placeholder 12">
            <a:extLst>
              <a:ext uri="{FF2B5EF4-FFF2-40B4-BE49-F238E27FC236}">
                <a16:creationId xmlns:a16="http://schemas.microsoft.com/office/drawing/2014/main" id="{A1E61843-0C1E-4581-98C1-C9247F7043AC}"/>
              </a:ext>
            </a:extLst>
          </p:cNvPr>
          <p:cNvSpPr>
            <a:spLocks noGrp="1"/>
          </p:cNvSpPr>
          <p:nvPr>
            <p:ph type="pic" sz="quarter" idx="38"/>
          </p:nvPr>
        </p:nvSpPr>
        <p:spPr>
          <a:xfrm>
            <a:off x="2590348" y="3880614"/>
            <a:ext cx="1636776" cy="1618488"/>
          </a:xfrm>
        </p:spPr>
        <p:txBody>
          <a:bodyPr anchor="ctr" anchorCtr="0">
            <a:noAutofit/>
          </a:bodyPr>
          <a:lstStyle>
            <a:lvl1pPr marL="0" indent="0" algn="ctr">
              <a:buNone/>
              <a:defRPr sz="1400">
                <a:solidFill>
                  <a:schemeClr val="tx1">
                    <a:lumMod val="75000"/>
                    <a:lumOff val="25000"/>
                  </a:schemeClr>
                </a:solidFill>
              </a:defRPr>
            </a:lvl1pPr>
          </a:lstStyle>
          <a:p>
            <a:r>
              <a:rPr lang="en-US" noProof="0"/>
              <a:t>Click icon to add picture</a:t>
            </a:r>
            <a:endParaRPr lang="en-US" noProof="0" dirty="0"/>
          </a:p>
        </p:txBody>
      </p:sp>
      <p:sp>
        <p:nvSpPr>
          <p:cNvPr id="57" name="Picture Placeholder 12">
            <a:extLst>
              <a:ext uri="{FF2B5EF4-FFF2-40B4-BE49-F238E27FC236}">
                <a16:creationId xmlns:a16="http://schemas.microsoft.com/office/drawing/2014/main" id="{F3B39F0E-B245-4510-8C07-0EC29B83F1BA}"/>
              </a:ext>
            </a:extLst>
          </p:cNvPr>
          <p:cNvSpPr>
            <a:spLocks noGrp="1"/>
          </p:cNvSpPr>
          <p:nvPr>
            <p:ph type="pic" sz="quarter" idx="43"/>
          </p:nvPr>
        </p:nvSpPr>
        <p:spPr>
          <a:xfrm>
            <a:off x="4794792" y="3944782"/>
            <a:ext cx="2599199" cy="896112"/>
          </a:xfrm>
        </p:spPr>
        <p:txBody>
          <a:bodyPr anchor="ctr" anchorCtr="0">
            <a:noAutofit/>
          </a:bodyPr>
          <a:lstStyle>
            <a:lvl1pPr marL="0" indent="0" algn="ctr">
              <a:buNone/>
              <a:defRPr sz="1400">
                <a:solidFill>
                  <a:schemeClr val="tx1">
                    <a:lumMod val="75000"/>
                    <a:lumOff val="25000"/>
                  </a:schemeClr>
                </a:solidFill>
              </a:defRPr>
            </a:lvl1pPr>
          </a:lstStyle>
          <a:p>
            <a:r>
              <a:rPr lang="en-US" noProof="0"/>
              <a:t>Click icon to add picture</a:t>
            </a:r>
            <a:endParaRPr lang="en-US" noProof="0" dirty="0"/>
          </a:p>
        </p:txBody>
      </p:sp>
      <p:sp>
        <p:nvSpPr>
          <p:cNvPr id="58" name="Picture Placeholder 9">
            <a:extLst>
              <a:ext uri="{FF2B5EF4-FFF2-40B4-BE49-F238E27FC236}">
                <a16:creationId xmlns:a16="http://schemas.microsoft.com/office/drawing/2014/main" id="{A9E755CD-1A38-4F75-A18E-2D31E4934C8A}"/>
              </a:ext>
            </a:extLst>
          </p:cNvPr>
          <p:cNvSpPr>
            <a:spLocks noGrp="1"/>
          </p:cNvSpPr>
          <p:nvPr>
            <p:ph type="pic" sz="quarter" idx="44"/>
          </p:nvPr>
        </p:nvSpPr>
        <p:spPr>
          <a:xfrm>
            <a:off x="7876955" y="3944782"/>
            <a:ext cx="2599200" cy="896400"/>
          </a:xfrm>
        </p:spPr>
        <p:txBody>
          <a:bodyPr anchor="ctr" anchorCtr="0">
            <a:normAutofit/>
          </a:bodyPr>
          <a:lstStyle>
            <a:lvl1pPr marL="0" indent="0" algn="ctr">
              <a:buNone/>
              <a:defRPr sz="1400">
                <a:solidFill>
                  <a:schemeClr val="tx1">
                    <a:lumMod val="75000"/>
                    <a:lumOff val="25000"/>
                  </a:schemeClr>
                </a:solidFill>
              </a:defRPr>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C750AC0-7255-417F-919C-19DF42857E05}"/>
              </a:ext>
            </a:extLst>
          </p:cNvPr>
          <p:cNvSpPr>
            <a:spLocks noGrp="1"/>
          </p:cNvSpPr>
          <p:nvPr>
            <p:ph type="title" hasCustomPrompt="1"/>
          </p:nvPr>
        </p:nvSpPr>
        <p:spPr>
          <a:xfrm>
            <a:off x="2141220" y="558203"/>
            <a:ext cx="7909560" cy="1069848"/>
          </a:xfrm>
          <a:noFill/>
        </p:spPr>
        <p:txBody>
          <a:bodyPr lIns="0" tIns="0" rIns="0" bIns="0">
            <a:normAutofit/>
          </a:bodyPr>
          <a:lstStyle>
            <a:lvl1pPr algn="ctr">
              <a:defRPr lang="ru-RU" sz="6000" b="0" kern="1200" dirty="0">
                <a:solidFill>
                  <a:schemeClr val="tx2"/>
                </a:solidFill>
                <a:latin typeface="+mj-lt"/>
                <a:ea typeface="+mj-ea"/>
                <a:cs typeface="+mj-cs"/>
              </a:defRPr>
            </a:lvl1pPr>
          </a:lstStyle>
          <a:p>
            <a:r>
              <a:rPr lang="en-US" noProof="0"/>
              <a:t>How to use this template</a:t>
            </a:r>
          </a:p>
        </p:txBody>
      </p:sp>
      <p:pic>
        <p:nvPicPr>
          <p:cNvPr id="21" name="Graphic 20">
            <a:extLst>
              <a:ext uri="{FF2B5EF4-FFF2-40B4-BE49-F238E27FC236}">
                <a16:creationId xmlns:a16="http://schemas.microsoft.com/office/drawing/2014/main" id="{08EB3F0B-0F1D-42D2-B6C2-D4D6D82571E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608400" y="1568994"/>
            <a:ext cx="4975200" cy="114227"/>
          </a:xfrm>
          <a:prstGeom prst="rect">
            <a:avLst/>
          </a:prstGeom>
        </p:spPr>
      </p:pic>
    </p:spTree>
    <p:extLst>
      <p:ext uri="{BB962C8B-B14F-4D97-AF65-F5344CB8AC3E}">
        <p14:creationId xmlns:p14="http://schemas.microsoft.com/office/powerpoint/2010/main" val="3514683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D6B2F7A-6215-4548-B8BA-BFBFA46660CF}"/>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en-US" noProof="0" dirty="0"/>
          </a:p>
        </p:txBody>
      </p:sp>
      <p:sp>
        <p:nvSpPr>
          <p:cNvPr id="5" name="Slide Number Placeholder 4">
            <a:extLst>
              <a:ext uri="{FF2B5EF4-FFF2-40B4-BE49-F238E27FC236}">
                <a16:creationId xmlns:a16="http://schemas.microsoft.com/office/drawing/2014/main" id="{EAC4B419-8728-4000-B6EF-1ECF88F80B8B}"/>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2" name="Title 1">
            <a:extLst>
              <a:ext uri="{FF2B5EF4-FFF2-40B4-BE49-F238E27FC236}">
                <a16:creationId xmlns:a16="http://schemas.microsoft.com/office/drawing/2014/main" id="{A62FC5F7-2AC0-4A53-8E2A-D6A7F4B4D77C}"/>
              </a:ext>
            </a:extLst>
          </p:cNvPr>
          <p:cNvSpPr>
            <a:spLocks noGrp="1"/>
          </p:cNvSpPr>
          <p:nvPr>
            <p:ph type="title" hasCustomPrompt="1"/>
          </p:nvPr>
        </p:nvSpPr>
        <p:spPr>
          <a:xfrm>
            <a:off x="838200" y="652986"/>
            <a:ext cx="10515600" cy="904875"/>
          </a:xfrm>
        </p:spPr>
        <p:txBody>
          <a:bodyPr/>
          <a:lstStyle>
            <a:lvl1pPr algn="ctr">
              <a:defRPr b="0"/>
            </a:lvl1pPr>
          </a:lstStyle>
          <a:p>
            <a:r>
              <a:rPr lang="en-US" noProof="0"/>
              <a:t>Divider Slide</a:t>
            </a:r>
          </a:p>
        </p:txBody>
      </p:sp>
      <p:sp>
        <p:nvSpPr>
          <p:cNvPr id="3" name="Date Placeholder 2">
            <a:extLst>
              <a:ext uri="{FF2B5EF4-FFF2-40B4-BE49-F238E27FC236}">
                <a16:creationId xmlns:a16="http://schemas.microsoft.com/office/drawing/2014/main" id="{B516B06F-92DB-40BB-B026-E443732F67C8}"/>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11FF27C1-06BD-4F55-BB58-DC1D0892188F}"/>
              </a:ext>
            </a:extLst>
          </p:cNvPr>
          <p:cNvSpPr>
            <a:spLocks noGrp="1"/>
          </p:cNvSpPr>
          <p:nvPr>
            <p:ph type="ftr" sz="quarter" idx="11"/>
          </p:nvPr>
        </p:nvSpPr>
        <p:spPr/>
        <p:txBody>
          <a:bodyPr/>
          <a:lstStyle/>
          <a:p>
            <a:r>
              <a:rPr lang="en-US" noProof="0" dirty="0"/>
              <a:t>ADD A FOOTER</a:t>
            </a:r>
          </a:p>
        </p:txBody>
      </p:sp>
      <p:sp>
        <p:nvSpPr>
          <p:cNvPr id="15" name="Graphic 13">
            <a:extLst>
              <a:ext uri="{FF2B5EF4-FFF2-40B4-BE49-F238E27FC236}">
                <a16:creationId xmlns:a16="http://schemas.microsoft.com/office/drawing/2014/main" id="{6B7C1ECA-416B-4ED3-9B96-F05BED98E498}"/>
              </a:ext>
            </a:extLst>
          </p:cNvPr>
          <p:cNvSpPr/>
          <p:nvPr/>
        </p:nvSpPr>
        <p:spPr>
          <a:xfrm>
            <a:off x="4534478" y="1568994"/>
            <a:ext cx="3123044"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endParaRPr lang="en-US" noProof="0" dirty="0"/>
          </a:p>
        </p:txBody>
      </p:sp>
      <p:sp>
        <p:nvSpPr>
          <p:cNvPr id="18" name="Text Placeholder 17">
            <a:extLst>
              <a:ext uri="{FF2B5EF4-FFF2-40B4-BE49-F238E27FC236}">
                <a16:creationId xmlns:a16="http://schemas.microsoft.com/office/drawing/2014/main" id="{4F134C5C-60EE-4E07-8A4F-120C1B5AA0AF}"/>
              </a:ext>
            </a:extLst>
          </p:cNvPr>
          <p:cNvSpPr>
            <a:spLocks noGrp="1"/>
          </p:cNvSpPr>
          <p:nvPr>
            <p:ph type="body" sz="quarter" idx="13" hasCustomPrompt="1"/>
          </p:nvPr>
        </p:nvSpPr>
        <p:spPr>
          <a:xfrm>
            <a:off x="838200" y="1874839"/>
            <a:ext cx="10515600" cy="476476"/>
          </a:xfrm>
        </p:spPr>
        <p:txBody>
          <a:bodyPr>
            <a:normAutofit/>
          </a:bodyPr>
          <a:lstStyle>
            <a:lvl1pPr marL="0" indent="0" algn="ctr">
              <a:buNone/>
              <a:defRPr sz="1800"/>
            </a:lvl1pPr>
            <a:lvl2pPr>
              <a:defRPr sz="1800"/>
            </a:lvl2pPr>
            <a:lvl3pPr>
              <a:defRPr sz="1800"/>
            </a:lvl3pPr>
            <a:lvl4pPr>
              <a:defRPr sz="1800"/>
            </a:lvl4pPr>
            <a:lvl5pPr>
              <a:defRPr sz="1800"/>
            </a:lvl5pPr>
          </a:lstStyle>
          <a:p>
            <a:pPr lvl="0"/>
            <a:r>
              <a:rPr lang="en-US" noProof="0"/>
              <a:t>EDIT MASTER TEXT STYLES</a:t>
            </a:r>
          </a:p>
        </p:txBody>
      </p:sp>
      <p:sp>
        <p:nvSpPr>
          <p:cNvPr id="20" name="Picture Placeholder 19">
            <a:extLst>
              <a:ext uri="{FF2B5EF4-FFF2-40B4-BE49-F238E27FC236}">
                <a16:creationId xmlns:a16="http://schemas.microsoft.com/office/drawing/2014/main" id="{C71C2E69-8C3C-4E87-BC9D-9810F56121BC}"/>
              </a:ext>
            </a:extLst>
          </p:cNvPr>
          <p:cNvSpPr>
            <a:spLocks noGrp="1"/>
          </p:cNvSpPr>
          <p:nvPr>
            <p:ph type="pic" sz="quarter" idx="14"/>
          </p:nvPr>
        </p:nvSpPr>
        <p:spPr>
          <a:xfrm>
            <a:off x="0" y="2483223"/>
            <a:ext cx="12192000" cy="3465576"/>
          </a:xfrm>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1597739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DFFF6C81-E769-CE4D-B9C0-858E073D198E}"/>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en-US" noProof="0" dirty="0"/>
          </a:p>
        </p:txBody>
      </p:sp>
      <p:sp>
        <p:nvSpPr>
          <p:cNvPr id="5" name="Slide Number Placeholder 4">
            <a:extLst>
              <a:ext uri="{FF2B5EF4-FFF2-40B4-BE49-F238E27FC236}">
                <a16:creationId xmlns:a16="http://schemas.microsoft.com/office/drawing/2014/main" id="{371695AE-7720-4633-B467-CD5DD1A9EC27}"/>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2" name="Title 1">
            <a:extLst>
              <a:ext uri="{FF2B5EF4-FFF2-40B4-BE49-F238E27FC236}">
                <a16:creationId xmlns:a16="http://schemas.microsoft.com/office/drawing/2014/main" id="{94940C99-75CB-4A48-894F-EA35F7C9189E}"/>
              </a:ext>
            </a:extLst>
          </p:cNvPr>
          <p:cNvSpPr>
            <a:spLocks noGrp="1"/>
          </p:cNvSpPr>
          <p:nvPr>
            <p:ph type="title" hasCustomPrompt="1"/>
          </p:nvPr>
        </p:nvSpPr>
        <p:spPr>
          <a:xfrm>
            <a:off x="6924536" y="922103"/>
            <a:ext cx="4257905" cy="1325563"/>
          </a:xfrm>
        </p:spPr>
        <p:txBody>
          <a:bodyPr/>
          <a:lstStyle>
            <a:lvl1pPr>
              <a:defRPr b="0"/>
            </a:lvl1pPr>
          </a:lstStyle>
          <a:p>
            <a:r>
              <a:rPr lang="en-US" noProof="0"/>
              <a:t>Text Layout 1</a:t>
            </a:r>
          </a:p>
        </p:txBody>
      </p:sp>
      <p:sp>
        <p:nvSpPr>
          <p:cNvPr id="6" name="Text Placeholder 14">
            <a:extLst>
              <a:ext uri="{FF2B5EF4-FFF2-40B4-BE49-F238E27FC236}">
                <a16:creationId xmlns:a16="http://schemas.microsoft.com/office/drawing/2014/main" id="{780797F8-0544-4DFB-8D2C-CC50CB7F4AAD}"/>
              </a:ext>
            </a:extLst>
          </p:cNvPr>
          <p:cNvSpPr>
            <a:spLocks noGrp="1"/>
          </p:cNvSpPr>
          <p:nvPr>
            <p:ph type="body" sz="quarter" idx="13" hasCustomPrompt="1"/>
          </p:nvPr>
        </p:nvSpPr>
        <p:spPr>
          <a:xfrm>
            <a:off x="6663282" y="2384295"/>
            <a:ext cx="4519159" cy="639683"/>
          </a:xfrm>
        </p:spPr>
        <p:txBody>
          <a:bodyPr>
            <a:normAutofit/>
          </a:bodyPr>
          <a:lstStyle>
            <a:lvl1pPr marL="0" indent="0">
              <a:buNone/>
              <a:defRPr sz="1800" b="0" i="0"/>
            </a:lvl1pPr>
          </a:lstStyle>
          <a:p>
            <a:pPr lvl="0"/>
            <a:r>
              <a:rPr lang="en-US" noProof="0"/>
              <a:t>EDIT MASTER TEXT STYLES</a:t>
            </a:r>
          </a:p>
        </p:txBody>
      </p:sp>
      <p:sp>
        <p:nvSpPr>
          <p:cNvPr id="7" name="Text Placeholder 14">
            <a:extLst>
              <a:ext uri="{FF2B5EF4-FFF2-40B4-BE49-F238E27FC236}">
                <a16:creationId xmlns:a16="http://schemas.microsoft.com/office/drawing/2014/main" id="{F7A942D6-FCE6-4DCD-BD15-F6399EC2A21E}"/>
              </a:ext>
            </a:extLst>
          </p:cNvPr>
          <p:cNvSpPr>
            <a:spLocks noGrp="1"/>
          </p:cNvSpPr>
          <p:nvPr>
            <p:ph type="body" sz="quarter" idx="14" hasCustomPrompt="1"/>
          </p:nvPr>
        </p:nvSpPr>
        <p:spPr>
          <a:xfrm>
            <a:off x="6474599" y="3173534"/>
            <a:ext cx="4707842" cy="2588637"/>
          </a:xfrm>
        </p:spPr>
        <p:txBody>
          <a:bodyPr>
            <a:normAutofit/>
          </a:bodyPr>
          <a:lstStyle>
            <a:lvl1pPr marL="180000" indent="-180000">
              <a:spcBef>
                <a:spcPts val="600"/>
              </a:spcBef>
              <a:buClr>
                <a:schemeClr val="bg2"/>
              </a:buClr>
              <a:buFont typeface="Arial" panose="020B0604020202020204" pitchFamily="34" charset="0"/>
              <a:buChar char="•"/>
              <a:defRPr sz="1600" b="0" i="0">
                <a:solidFill>
                  <a:schemeClr val="tx1">
                    <a:lumMod val="75000"/>
                    <a:lumOff val="25000"/>
                  </a:schemeClr>
                </a:solidFill>
              </a:defRPr>
            </a:lvl1pPr>
          </a:lstStyle>
          <a:p>
            <a:pPr lvl="0"/>
            <a:r>
              <a:rPr lang="en-US" noProof="0"/>
              <a:t>Edit Master text styles</a:t>
            </a:r>
          </a:p>
        </p:txBody>
      </p:sp>
      <p:sp>
        <p:nvSpPr>
          <p:cNvPr id="9" name="Graphic 13">
            <a:extLst>
              <a:ext uri="{FF2B5EF4-FFF2-40B4-BE49-F238E27FC236}">
                <a16:creationId xmlns:a16="http://schemas.microsoft.com/office/drawing/2014/main" id="{BE348D43-6DEE-4E32-B9F5-235CB8EC9257}"/>
              </a:ext>
            </a:extLst>
          </p:cNvPr>
          <p:cNvSpPr/>
          <p:nvPr userDrawn="1"/>
        </p:nvSpPr>
        <p:spPr>
          <a:xfrm>
            <a:off x="7059964" y="2076985"/>
            <a:ext cx="3123044"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endParaRPr lang="en-US" noProof="0" dirty="0"/>
          </a:p>
        </p:txBody>
      </p:sp>
      <p:sp>
        <p:nvSpPr>
          <p:cNvPr id="12" name="Picture Placeholder 11">
            <a:extLst>
              <a:ext uri="{FF2B5EF4-FFF2-40B4-BE49-F238E27FC236}">
                <a16:creationId xmlns:a16="http://schemas.microsoft.com/office/drawing/2014/main" id="{32A28410-C401-4876-8DE7-D0EFCDE41D2C}"/>
              </a:ext>
            </a:extLst>
          </p:cNvPr>
          <p:cNvSpPr>
            <a:spLocks noGrp="1"/>
          </p:cNvSpPr>
          <p:nvPr>
            <p:ph type="pic" sz="quarter" idx="15"/>
          </p:nvPr>
        </p:nvSpPr>
        <p:spPr>
          <a:xfrm>
            <a:off x="911224" y="0"/>
            <a:ext cx="4626864" cy="6858000"/>
          </a:xfrm>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1755848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275CB319-C744-E641-8907-1470D3DF159D}"/>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en-US" noProof="0" dirty="0"/>
          </a:p>
        </p:txBody>
      </p:sp>
      <p:sp>
        <p:nvSpPr>
          <p:cNvPr id="5" name="Slide Number Placeholder 4">
            <a:extLst>
              <a:ext uri="{FF2B5EF4-FFF2-40B4-BE49-F238E27FC236}">
                <a16:creationId xmlns:a16="http://schemas.microsoft.com/office/drawing/2014/main" id="{EAAFC21D-31CF-420D-A654-B62708C71952}"/>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2" name="Title 1">
            <a:extLst>
              <a:ext uri="{FF2B5EF4-FFF2-40B4-BE49-F238E27FC236}">
                <a16:creationId xmlns:a16="http://schemas.microsoft.com/office/drawing/2014/main" id="{F5D078D9-85B9-4D7C-BCDC-31053365B378}"/>
              </a:ext>
            </a:extLst>
          </p:cNvPr>
          <p:cNvSpPr>
            <a:spLocks noGrp="1"/>
          </p:cNvSpPr>
          <p:nvPr>
            <p:ph type="title" hasCustomPrompt="1"/>
          </p:nvPr>
        </p:nvSpPr>
        <p:spPr>
          <a:xfrm>
            <a:off x="1172027" y="3938140"/>
            <a:ext cx="4430485" cy="893080"/>
          </a:xfrm>
        </p:spPr>
        <p:txBody>
          <a:bodyPr/>
          <a:lstStyle>
            <a:lvl1pPr algn="ctr">
              <a:defRPr b="0"/>
            </a:lvl1pPr>
          </a:lstStyle>
          <a:p>
            <a:r>
              <a:rPr lang="en-US" noProof="0"/>
              <a:t>Text Layout 2</a:t>
            </a:r>
          </a:p>
        </p:txBody>
      </p:sp>
      <p:sp>
        <p:nvSpPr>
          <p:cNvPr id="3" name="Date Placeholder 2">
            <a:extLst>
              <a:ext uri="{FF2B5EF4-FFF2-40B4-BE49-F238E27FC236}">
                <a16:creationId xmlns:a16="http://schemas.microsoft.com/office/drawing/2014/main" id="{5F5253D9-2D52-4F01-9ED9-4E2A3C0E6A1B}"/>
              </a:ext>
            </a:extLst>
          </p:cNvPr>
          <p:cNvSpPr>
            <a:spLocks noGrp="1"/>
          </p:cNvSpPr>
          <p:nvPr>
            <p:ph type="dt" sz="half" idx="10"/>
          </p:nvPr>
        </p:nvSpPr>
        <p:spPr/>
        <p:txBody>
          <a:bodyPr/>
          <a:lstStyle/>
          <a:p>
            <a:r>
              <a:rPr lang="en-US" noProof="0" dirty="0"/>
              <a:t>MM.DD.20XX</a:t>
            </a:r>
          </a:p>
        </p:txBody>
      </p:sp>
      <p:sp>
        <p:nvSpPr>
          <p:cNvPr id="7" name="Picture Placeholder 6">
            <a:extLst>
              <a:ext uri="{FF2B5EF4-FFF2-40B4-BE49-F238E27FC236}">
                <a16:creationId xmlns:a16="http://schemas.microsoft.com/office/drawing/2014/main" id="{2E25E660-4559-4CC8-852F-94402A454C17}"/>
              </a:ext>
            </a:extLst>
          </p:cNvPr>
          <p:cNvSpPr>
            <a:spLocks noGrp="1"/>
          </p:cNvSpPr>
          <p:nvPr>
            <p:ph type="pic" sz="quarter" idx="13"/>
          </p:nvPr>
        </p:nvSpPr>
        <p:spPr>
          <a:xfrm>
            <a:off x="0" y="797608"/>
            <a:ext cx="12192000" cy="2843784"/>
          </a:xfrm>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9" name="Graphic 13">
            <a:extLst>
              <a:ext uri="{FF2B5EF4-FFF2-40B4-BE49-F238E27FC236}">
                <a16:creationId xmlns:a16="http://schemas.microsoft.com/office/drawing/2014/main" id="{A4B61220-F8A1-4859-BA99-F5EC0CC36B0F}"/>
              </a:ext>
            </a:extLst>
          </p:cNvPr>
          <p:cNvSpPr/>
          <p:nvPr userDrawn="1"/>
        </p:nvSpPr>
        <p:spPr>
          <a:xfrm>
            <a:off x="1825747" y="4882453"/>
            <a:ext cx="3123044"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endParaRPr lang="en-US" noProof="0" dirty="0"/>
          </a:p>
        </p:txBody>
      </p:sp>
      <p:sp>
        <p:nvSpPr>
          <p:cNvPr id="10" name="Text Placeholder 14">
            <a:extLst>
              <a:ext uri="{FF2B5EF4-FFF2-40B4-BE49-F238E27FC236}">
                <a16:creationId xmlns:a16="http://schemas.microsoft.com/office/drawing/2014/main" id="{1A39E620-8448-42D8-85B7-A6BF45A2FBDD}"/>
              </a:ext>
            </a:extLst>
          </p:cNvPr>
          <p:cNvSpPr>
            <a:spLocks noGrp="1"/>
          </p:cNvSpPr>
          <p:nvPr>
            <p:ph type="body" sz="quarter" idx="14" hasCustomPrompt="1"/>
          </p:nvPr>
        </p:nvSpPr>
        <p:spPr>
          <a:xfrm>
            <a:off x="1172027" y="5192860"/>
            <a:ext cx="4430485" cy="639683"/>
          </a:xfrm>
        </p:spPr>
        <p:txBody>
          <a:bodyPr>
            <a:normAutofit/>
          </a:bodyPr>
          <a:lstStyle>
            <a:lvl1pPr marL="0" indent="0" algn="ctr">
              <a:buNone/>
              <a:defRPr sz="1800" b="0" i="0"/>
            </a:lvl1pPr>
          </a:lstStyle>
          <a:p>
            <a:pPr lvl="0"/>
            <a:r>
              <a:rPr lang="en-US" noProof="0"/>
              <a:t>EDIT MASTER TEXT STYLES</a:t>
            </a:r>
          </a:p>
        </p:txBody>
      </p:sp>
      <p:sp>
        <p:nvSpPr>
          <p:cNvPr id="12" name="Text Placeholder 14">
            <a:extLst>
              <a:ext uri="{FF2B5EF4-FFF2-40B4-BE49-F238E27FC236}">
                <a16:creationId xmlns:a16="http://schemas.microsoft.com/office/drawing/2014/main" id="{F2FF44AF-6A6B-4742-B58D-DF26808AFD83}"/>
              </a:ext>
            </a:extLst>
          </p:cNvPr>
          <p:cNvSpPr>
            <a:spLocks noGrp="1"/>
          </p:cNvSpPr>
          <p:nvPr>
            <p:ph type="body" sz="quarter" idx="15" hasCustomPrompt="1"/>
          </p:nvPr>
        </p:nvSpPr>
        <p:spPr>
          <a:xfrm>
            <a:off x="6474599" y="4064000"/>
            <a:ext cx="4545374" cy="1698171"/>
          </a:xfrm>
        </p:spPr>
        <p:txBody>
          <a:bodyPr>
            <a:normAutofit/>
          </a:bodyPr>
          <a:lstStyle>
            <a:lvl1pPr marL="180000" indent="-180000">
              <a:spcBef>
                <a:spcPts val="600"/>
              </a:spcBef>
              <a:buClr>
                <a:schemeClr val="bg2"/>
              </a:buClr>
              <a:buFont typeface="Arial" panose="020B0604020202020204" pitchFamily="34" charset="0"/>
              <a:buChar char="•"/>
              <a:defRPr sz="1600" b="0" i="0">
                <a:solidFill>
                  <a:schemeClr val="tx1">
                    <a:lumMod val="75000"/>
                    <a:lumOff val="25000"/>
                  </a:schemeClr>
                </a:solidFill>
              </a:defRPr>
            </a:lvl1pPr>
          </a:lstStyle>
          <a:p>
            <a:pPr lvl="0"/>
            <a:r>
              <a:rPr lang="en-US" noProof="0"/>
              <a:t>Edit Master text styles</a:t>
            </a:r>
          </a:p>
        </p:txBody>
      </p:sp>
    </p:spTree>
    <p:extLst>
      <p:ext uri="{BB962C8B-B14F-4D97-AF65-F5344CB8AC3E}">
        <p14:creationId xmlns:p14="http://schemas.microsoft.com/office/powerpoint/2010/main" val="4249325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Section Layout">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213AAFFC-6E5A-D44A-ADBF-E9D307CE6349}"/>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en-US" noProof="0" dirty="0"/>
          </a:p>
        </p:txBody>
      </p:sp>
      <p:sp>
        <p:nvSpPr>
          <p:cNvPr id="5" name="Slide Number Placeholder 4">
            <a:extLst>
              <a:ext uri="{FF2B5EF4-FFF2-40B4-BE49-F238E27FC236}">
                <a16:creationId xmlns:a16="http://schemas.microsoft.com/office/drawing/2014/main" id="{72DABAFE-C077-44F7-8606-FCEAD364C173}"/>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3" name="Date Placeholder 2">
            <a:extLst>
              <a:ext uri="{FF2B5EF4-FFF2-40B4-BE49-F238E27FC236}">
                <a16:creationId xmlns:a16="http://schemas.microsoft.com/office/drawing/2014/main" id="{F8D0EF65-ABFF-4900-A2AD-12A8C47ECC15}"/>
              </a:ext>
            </a:extLst>
          </p:cNvPr>
          <p:cNvSpPr>
            <a:spLocks noGrp="1"/>
          </p:cNvSpPr>
          <p:nvPr>
            <p:ph type="dt" sz="half" idx="10"/>
          </p:nvPr>
        </p:nvSpPr>
        <p:spPr/>
        <p:txBody>
          <a:bodyPr/>
          <a:lstStyle/>
          <a:p>
            <a:r>
              <a:rPr lang="en-US" noProof="0" dirty="0"/>
              <a:t>MM.DD.20XX</a:t>
            </a:r>
          </a:p>
        </p:txBody>
      </p:sp>
      <p:sp>
        <p:nvSpPr>
          <p:cNvPr id="7" name="Text Placeholder 2">
            <a:extLst>
              <a:ext uri="{FF2B5EF4-FFF2-40B4-BE49-F238E27FC236}">
                <a16:creationId xmlns:a16="http://schemas.microsoft.com/office/drawing/2014/main" id="{D2BEBEF9-0DCC-4DA2-9828-D5A83238CD9F}"/>
              </a:ext>
            </a:extLst>
          </p:cNvPr>
          <p:cNvSpPr>
            <a:spLocks noGrp="1"/>
          </p:cNvSpPr>
          <p:nvPr>
            <p:ph type="body" idx="1" hasCustomPrompt="1"/>
          </p:nvPr>
        </p:nvSpPr>
        <p:spPr>
          <a:xfrm>
            <a:off x="2067340" y="2738211"/>
            <a:ext cx="4183650" cy="454353"/>
          </a:xfrm>
        </p:spPr>
        <p:txBody>
          <a:bodyPr>
            <a:noAutofit/>
          </a:bodyPr>
          <a:lstStyle>
            <a:lvl1pPr marL="0" indent="0">
              <a:buNone/>
              <a:defRPr sz="4000" b="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Section 1 title</a:t>
            </a:r>
          </a:p>
        </p:txBody>
      </p:sp>
      <p:sp>
        <p:nvSpPr>
          <p:cNvPr id="8" name="Text Placeholder 26">
            <a:extLst>
              <a:ext uri="{FF2B5EF4-FFF2-40B4-BE49-F238E27FC236}">
                <a16:creationId xmlns:a16="http://schemas.microsoft.com/office/drawing/2014/main" id="{CE9C552F-C732-4E4C-8B62-DE62A58BADF0}"/>
              </a:ext>
            </a:extLst>
          </p:cNvPr>
          <p:cNvSpPr>
            <a:spLocks noGrp="1"/>
          </p:cNvSpPr>
          <p:nvPr>
            <p:ph type="body" sz="quarter" idx="16" hasCustomPrompt="1"/>
          </p:nvPr>
        </p:nvSpPr>
        <p:spPr>
          <a:xfrm>
            <a:off x="838201" y="2043790"/>
            <a:ext cx="10515599" cy="629105"/>
          </a:xfrm>
        </p:spPr>
        <p:txBody>
          <a:bodyPr>
            <a:noAutofit/>
          </a:bodyPr>
          <a:lstStyle>
            <a:lvl1pPr marL="0" indent="0" algn="ctr">
              <a:buNone/>
              <a:defRPr sz="1800" b="0"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p>
        </p:txBody>
      </p:sp>
      <p:sp>
        <p:nvSpPr>
          <p:cNvPr id="9" name="Text Placeholder 2">
            <a:extLst>
              <a:ext uri="{FF2B5EF4-FFF2-40B4-BE49-F238E27FC236}">
                <a16:creationId xmlns:a16="http://schemas.microsoft.com/office/drawing/2014/main" id="{100DDA39-3A33-4AF8-BB2F-B80A8696D428}"/>
              </a:ext>
            </a:extLst>
          </p:cNvPr>
          <p:cNvSpPr>
            <a:spLocks noGrp="1"/>
          </p:cNvSpPr>
          <p:nvPr>
            <p:ph type="body" idx="18" hasCustomPrompt="1"/>
          </p:nvPr>
        </p:nvSpPr>
        <p:spPr>
          <a:xfrm>
            <a:off x="7534813" y="2738211"/>
            <a:ext cx="4183650" cy="454353"/>
          </a:xfrm>
        </p:spPr>
        <p:txBody>
          <a:bodyPr>
            <a:noAutofit/>
          </a:bodyPr>
          <a:lstStyle>
            <a:lvl1pPr marL="0" indent="0">
              <a:buNone/>
              <a:defRPr sz="4000" b="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Section 2 title</a:t>
            </a:r>
          </a:p>
        </p:txBody>
      </p:sp>
      <p:sp>
        <p:nvSpPr>
          <p:cNvPr id="10" name="Text Placeholder 26">
            <a:extLst>
              <a:ext uri="{FF2B5EF4-FFF2-40B4-BE49-F238E27FC236}">
                <a16:creationId xmlns:a16="http://schemas.microsoft.com/office/drawing/2014/main" id="{D01D7372-B596-424A-8437-BCA847E03CF1}"/>
              </a:ext>
            </a:extLst>
          </p:cNvPr>
          <p:cNvSpPr>
            <a:spLocks noGrp="1"/>
          </p:cNvSpPr>
          <p:nvPr>
            <p:ph type="body" sz="quarter" idx="20" hasCustomPrompt="1"/>
          </p:nvPr>
        </p:nvSpPr>
        <p:spPr>
          <a:xfrm>
            <a:off x="1159649" y="3428501"/>
            <a:ext cx="4365625" cy="2333625"/>
          </a:xfrm>
        </p:spPr>
        <p:txBody>
          <a:bodyPr>
            <a:normAutofit/>
          </a:bodyPr>
          <a:lstStyle>
            <a:lvl1pPr marL="180000" indent="-180000">
              <a:spcBef>
                <a:spcPts val="600"/>
              </a:spcBef>
              <a:buClr>
                <a:schemeClr val="bg2"/>
              </a:buClr>
              <a:defRPr sz="1600">
                <a:solidFill>
                  <a:schemeClr val="tx1">
                    <a:lumMod val="75000"/>
                    <a:lumOff val="2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Edit Master text styles</a:t>
            </a:r>
          </a:p>
        </p:txBody>
      </p:sp>
      <p:sp>
        <p:nvSpPr>
          <p:cNvPr id="11" name="Text Placeholder 26">
            <a:extLst>
              <a:ext uri="{FF2B5EF4-FFF2-40B4-BE49-F238E27FC236}">
                <a16:creationId xmlns:a16="http://schemas.microsoft.com/office/drawing/2014/main" id="{F78DB58E-1DC8-42B6-8950-A39F9249D51D}"/>
              </a:ext>
            </a:extLst>
          </p:cNvPr>
          <p:cNvSpPr>
            <a:spLocks noGrp="1"/>
          </p:cNvSpPr>
          <p:nvPr>
            <p:ph type="body" sz="quarter" idx="21" hasCustomPrompt="1"/>
          </p:nvPr>
        </p:nvSpPr>
        <p:spPr>
          <a:xfrm>
            <a:off x="6627121" y="3428501"/>
            <a:ext cx="4365625" cy="2333625"/>
          </a:xfrm>
        </p:spPr>
        <p:txBody>
          <a:bodyPr>
            <a:normAutofit/>
          </a:bodyPr>
          <a:lstStyle>
            <a:lvl1pPr marL="180000" indent="-180000">
              <a:spcBef>
                <a:spcPts val="600"/>
              </a:spcBef>
              <a:buClr>
                <a:schemeClr val="bg2"/>
              </a:buClr>
              <a:defRPr sz="1600">
                <a:solidFill>
                  <a:schemeClr val="tx1">
                    <a:lumMod val="75000"/>
                    <a:lumOff val="2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Edit Master text styles</a:t>
            </a:r>
          </a:p>
        </p:txBody>
      </p:sp>
      <p:sp>
        <p:nvSpPr>
          <p:cNvPr id="12" name="Graphic 13">
            <a:extLst>
              <a:ext uri="{FF2B5EF4-FFF2-40B4-BE49-F238E27FC236}">
                <a16:creationId xmlns:a16="http://schemas.microsoft.com/office/drawing/2014/main" id="{6E7BE306-50F4-4966-B172-8808A97D9FF4}"/>
              </a:ext>
            </a:extLst>
          </p:cNvPr>
          <p:cNvSpPr/>
          <p:nvPr userDrawn="1"/>
        </p:nvSpPr>
        <p:spPr>
          <a:xfrm>
            <a:off x="4534478" y="1718435"/>
            <a:ext cx="3123044"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17DEC651-98F0-44EE-BAB8-8B3FE702A36A}"/>
              </a:ext>
            </a:extLst>
          </p:cNvPr>
          <p:cNvSpPr>
            <a:spLocks noGrp="1"/>
          </p:cNvSpPr>
          <p:nvPr>
            <p:ph type="title" hasCustomPrompt="1"/>
          </p:nvPr>
        </p:nvSpPr>
        <p:spPr>
          <a:xfrm>
            <a:off x="838200" y="562882"/>
            <a:ext cx="10515600" cy="1325563"/>
          </a:xfrm>
        </p:spPr>
        <p:txBody>
          <a:bodyPr/>
          <a:lstStyle>
            <a:lvl1pPr algn="ctr">
              <a:defRPr b="0"/>
            </a:lvl1pPr>
          </a:lstStyle>
          <a:p>
            <a:r>
              <a:rPr lang="en-US" noProof="0"/>
              <a:t>Comparison</a:t>
            </a:r>
          </a:p>
        </p:txBody>
      </p:sp>
    </p:spTree>
    <p:extLst>
      <p:ext uri="{BB962C8B-B14F-4D97-AF65-F5344CB8AC3E}">
        <p14:creationId xmlns:p14="http://schemas.microsoft.com/office/powerpoint/2010/main" val="114585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99E16AA7-5075-3449-AB21-5E8037339A90}"/>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en-US" noProof="0" dirty="0"/>
          </a:p>
        </p:txBody>
      </p:sp>
      <p:sp>
        <p:nvSpPr>
          <p:cNvPr id="5" name="Slide Number Placeholder 4">
            <a:extLst>
              <a:ext uri="{FF2B5EF4-FFF2-40B4-BE49-F238E27FC236}">
                <a16:creationId xmlns:a16="http://schemas.microsoft.com/office/drawing/2014/main" id="{E523D6FB-BDF5-462B-9DFB-6A2531254435}"/>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3" name="Date Placeholder 2">
            <a:extLst>
              <a:ext uri="{FF2B5EF4-FFF2-40B4-BE49-F238E27FC236}">
                <a16:creationId xmlns:a16="http://schemas.microsoft.com/office/drawing/2014/main" id="{3CAFBD2F-FD90-4C8F-BEA1-91BB2D242EED}"/>
              </a:ext>
            </a:extLst>
          </p:cNvPr>
          <p:cNvSpPr>
            <a:spLocks noGrp="1"/>
          </p:cNvSpPr>
          <p:nvPr>
            <p:ph type="dt" sz="half" idx="10"/>
          </p:nvPr>
        </p:nvSpPr>
        <p:spPr/>
        <p:txBody>
          <a:bodyPr/>
          <a:lstStyle/>
          <a:p>
            <a:r>
              <a:rPr lang="en-US" noProof="0" dirty="0"/>
              <a:t>MM.DD.20XX</a:t>
            </a:r>
          </a:p>
        </p:txBody>
      </p:sp>
      <p:sp>
        <p:nvSpPr>
          <p:cNvPr id="6" name="Chart Placeholder 18">
            <a:extLst>
              <a:ext uri="{FF2B5EF4-FFF2-40B4-BE49-F238E27FC236}">
                <a16:creationId xmlns:a16="http://schemas.microsoft.com/office/drawing/2014/main" id="{270B440B-C39E-47E6-9CBA-0BA4EB1EF522}"/>
              </a:ext>
            </a:extLst>
          </p:cNvPr>
          <p:cNvSpPr>
            <a:spLocks noGrp="1"/>
          </p:cNvSpPr>
          <p:nvPr>
            <p:ph type="chart" sz="quarter" idx="32"/>
          </p:nvPr>
        </p:nvSpPr>
        <p:spPr>
          <a:xfrm>
            <a:off x="6981371" y="1246188"/>
            <a:ext cx="4284663" cy="4365625"/>
          </a:xfrm>
        </p:spPr>
        <p:txBody>
          <a:bodyPr anchor="ctr" anchorCtr="0">
            <a:normAutofit/>
          </a:bodyPr>
          <a:lstStyle>
            <a:lvl1pPr marL="0" indent="0" algn="ctr">
              <a:buNone/>
              <a:defRPr sz="1600">
                <a:solidFill>
                  <a:schemeClr val="tx1">
                    <a:lumMod val="50000"/>
                    <a:lumOff val="50000"/>
                  </a:schemeClr>
                </a:solidFill>
              </a:defRPr>
            </a:lvl1pPr>
          </a:lstStyle>
          <a:p>
            <a:r>
              <a:rPr lang="en-US" noProof="0"/>
              <a:t>Click icon to add chart</a:t>
            </a:r>
            <a:endParaRPr lang="en-US" noProof="0" dirty="0"/>
          </a:p>
        </p:txBody>
      </p:sp>
      <p:sp>
        <p:nvSpPr>
          <p:cNvPr id="8" name="Graphic 13">
            <a:extLst>
              <a:ext uri="{FF2B5EF4-FFF2-40B4-BE49-F238E27FC236}">
                <a16:creationId xmlns:a16="http://schemas.microsoft.com/office/drawing/2014/main" id="{1ED66CD9-A275-41A6-92EA-B32A8F51F472}"/>
              </a:ext>
            </a:extLst>
          </p:cNvPr>
          <p:cNvSpPr/>
          <p:nvPr userDrawn="1"/>
        </p:nvSpPr>
        <p:spPr>
          <a:xfrm>
            <a:off x="1949460" y="2168288"/>
            <a:ext cx="3123044"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endParaRPr lang="en-US" noProof="0" dirty="0"/>
          </a:p>
        </p:txBody>
      </p:sp>
      <p:sp>
        <p:nvSpPr>
          <p:cNvPr id="9" name="Text Placeholder 14">
            <a:extLst>
              <a:ext uri="{FF2B5EF4-FFF2-40B4-BE49-F238E27FC236}">
                <a16:creationId xmlns:a16="http://schemas.microsoft.com/office/drawing/2014/main" id="{B1A41807-9D03-4167-89E4-C5D1E8143661}"/>
              </a:ext>
            </a:extLst>
          </p:cNvPr>
          <p:cNvSpPr>
            <a:spLocks noGrp="1"/>
          </p:cNvSpPr>
          <p:nvPr>
            <p:ph type="body" sz="quarter" idx="14" hasCustomPrompt="1"/>
          </p:nvPr>
        </p:nvSpPr>
        <p:spPr>
          <a:xfrm>
            <a:off x="925966" y="2478695"/>
            <a:ext cx="5170033" cy="758536"/>
          </a:xfrm>
        </p:spPr>
        <p:txBody>
          <a:bodyPr>
            <a:normAutofit/>
          </a:bodyPr>
          <a:lstStyle>
            <a:lvl1pPr marL="0" indent="0" algn="ctr">
              <a:buNone/>
              <a:defRPr sz="1800" b="0" i="0"/>
            </a:lvl1pPr>
          </a:lstStyle>
          <a:p>
            <a:pPr lvl="0"/>
            <a:r>
              <a:rPr lang="en-US" noProof="0"/>
              <a:t>EDIT MASTER TEXT STYLES</a:t>
            </a:r>
          </a:p>
        </p:txBody>
      </p:sp>
      <p:sp>
        <p:nvSpPr>
          <p:cNvPr id="10" name="Title 1">
            <a:extLst>
              <a:ext uri="{FF2B5EF4-FFF2-40B4-BE49-F238E27FC236}">
                <a16:creationId xmlns:a16="http://schemas.microsoft.com/office/drawing/2014/main" id="{CBDF72AB-A1AE-464E-A9E1-C5CDA8D5CCFE}"/>
              </a:ext>
            </a:extLst>
          </p:cNvPr>
          <p:cNvSpPr>
            <a:spLocks noGrp="1"/>
          </p:cNvSpPr>
          <p:nvPr>
            <p:ph type="title" hasCustomPrompt="1"/>
          </p:nvPr>
        </p:nvSpPr>
        <p:spPr>
          <a:xfrm>
            <a:off x="1957858" y="1289573"/>
            <a:ext cx="3106248" cy="758536"/>
          </a:xfrm>
        </p:spPr>
        <p:txBody>
          <a:bodyPr lIns="0" tIns="0" rIns="0" bIns="0">
            <a:noAutofit/>
          </a:bodyPr>
          <a:lstStyle>
            <a:lvl1pPr algn="ctr">
              <a:defRPr/>
            </a:lvl1pPr>
          </a:lstStyle>
          <a:p>
            <a:r>
              <a:rPr lang="en-US" noProof="0"/>
              <a:t>Chart Slide</a:t>
            </a:r>
          </a:p>
        </p:txBody>
      </p:sp>
      <p:sp>
        <p:nvSpPr>
          <p:cNvPr id="12" name="Text Placeholder 2">
            <a:extLst>
              <a:ext uri="{FF2B5EF4-FFF2-40B4-BE49-F238E27FC236}">
                <a16:creationId xmlns:a16="http://schemas.microsoft.com/office/drawing/2014/main" id="{B83C9A6F-A614-4B31-91D5-3B5CB932149C}"/>
              </a:ext>
            </a:extLst>
          </p:cNvPr>
          <p:cNvSpPr>
            <a:spLocks noGrp="1"/>
          </p:cNvSpPr>
          <p:nvPr>
            <p:ph type="body" idx="18" hasCustomPrompt="1"/>
          </p:nvPr>
        </p:nvSpPr>
        <p:spPr>
          <a:xfrm>
            <a:off x="2030497" y="3408555"/>
            <a:ext cx="1597889" cy="482453"/>
          </a:xfrm>
        </p:spPr>
        <p:txBody>
          <a:bodyPr anchor="b" anchorCtr="0">
            <a:normAutofit/>
          </a:bodyPr>
          <a:lstStyle>
            <a:lvl1pPr marL="0" indent="0">
              <a:buNone/>
              <a:defRPr sz="3500" b="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30%</a:t>
            </a:r>
          </a:p>
        </p:txBody>
      </p:sp>
      <p:sp>
        <p:nvSpPr>
          <p:cNvPr id="13" name="Text Placeholder 26">
            <a:extLst>
              <a:ext uri="{FF2B5EF4-FFF2-40B4-BE49-F238E27FC236}">
                <a16:creationId xmlns:a16="http://schemas.microsoft.com/office/drawing/2014/main" id="{A985BA82-9C97-475F-8775-0F16D2FB4047}"/>
              </a:ext>
            </a:extLst>
          </p:cNvPr>
          <p:cNvSpPr>
            <a:spLocks noGrp="1"/>
          </p:cNvSpPr>
          <p:nvPr>
            <p:ph type="body" sz="quarter" idx="21" hasCustomPrompt="1"/>
          </p:nvPr>
        </p:nvSpPr>
        <p:spPr>
          <a:xfrm>
            <a:off x="2030498" y="3739108"/>
            <a:ext cx="1597889" cy="365125"/>
          </a:xfrm>
        </p:spPr>
        <p:txBody>
          <a:bodyPr>
            <a:normAutofit/>
          </a:bodyPr>
          <a:lstStyle>
            <a:lvl1pPr marL="0" indent="0">
              <a:spcBef>
                <a:spcPts val="600"/>
              </a:spcBef>
              <a:buClr>
                <a:schemeClr val="accent3"/>
              </a:buClr>
              <a:buNone/>
              <a:defRPr sz="1600" b="0" i="0">
                <a:solidFill>
                  <a:schemeClr val="tx1">
                    <a:lumMod val="75000"/>
                    <a:lumOff val="2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Category Title</a:t>
            </a:r>
          </a:p>
        </p:txBody>
      </p:sp>
      <p:sp>
        <p:nvSpPr>
          <p:cNvPr id="15" name="Text Placeholder 2">
            <a:extLst>
              <a:ext uri="{FF2B5EF4-FFF2-40B4-BE49-F238E27FC236}">
                <a16:creationId xmlns:a16="http://schemas.microsoft.com/office/drawing/2014/main" id="{E5376509-D29C-46DE-948E-15D430CE432A}"/>
              </a:ext>
            </a:extLst>
          </p:cNvPr>
          <p:cNvSpPr>
            <a:spLocks noGrp="1"/>
          </p:cNvSpPr>
          <p:nvPr>
            <p:ph type="body" idx="22" hasCustomPrompt="1"/>
          </p:nvPr>
        </p:nvSpPr>
        <p:spPr>
          <a:xfrm>
            <a:off x="2030522" y="4142228"/>
            <a:ext cx="1597889" cy="482452"/>
          </a:xfrm>
        </p:spPr>
        <p:txBody>
          <a:bodyPr anchor="b" anchorCtr="0">
            <a:normAutofit/>
          </a:bodyPr>
          <a:lstStyle>
            <a:lvl1pPr marL="0" indent="0">
              <a:buNone/>
              <a:defRPr sz="3500" b="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10%</a:t>
            </a:r>
          </a:p>
        </p:txBody>
      </p:sp>
      <p:sp>
        <p:nvSpPr>
          <p:cNvPr id="16" name="Text Placeholder 26">
            <a:extLst>
              <a:ext uri="{FF2B5EF4-FFF2-40B4-BE49-F238E27FC236}">
                <a16:creationId xmlns:a16="http://schemas.microsoft.com/office/drawing/2014/main" id="{A581FA6A-566D-4068-A898-F86FB96D4A93}"/>
              </a:ext>
            </a:extLst>
          </p:cNvPr>
          <p:cNvSpPr>
            <a:spLocks noGrp="1"/>
          </p:cNvSpPr>
          <p:nvPr>
            <p:ph type="body" sz="quarter" idx="23" hasCustomPrompt="1"/>
          </p:nvPr>
        </p:nvSpPr>
        <p:spPr>
          <a:xfrm>
            <a:off x="2030523" y="4472778"/>
            <a:ext cx="1597889" cy="365125"/>
          </a:xfrm>
        </p:spPr>
        <p:txBody>
          <a:bodyPr>
            <a:normAutofit/>
          </a:bodyPr>
          <a:lstStyle>
            <a:lvl1pPr marL="0" indent="0">
              <a:spcBef>
                <a:spcPts val="600"/>
              </a:spcBef>
              <a:buClr>
                <a:schemeClr val="accent3"/>
              </a:buClr>
              <a:buNone/>
              <a:defRPr sz="1600" b="0" i="0">
                <a:solidFill>
                  <a:schemeClr val="tx1">
                    <a:lumMod val="75000"/>
                    <a:lumOff val="2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Category Title</a:t>
            </a:r>
          </a:p>
        </p:txBody>
      </p:sp>
      <p:sp>
        <p:nvSpPr>
          <p:cNvPr id="18" name="Text Placeholder 2">
            <a:extLst>
              <a:ext uri="{FF2B5EF4-FFF2-40B4-BE49-F238E27FC236}">
                <a16:creationId xmlns:a16="http://schemas.microsoft.com/office/drawing/2014/main" id="{503636CF-AD49-411E-BE27-63C28BDE068C}"/>
              </a:ext>
            </a:extLst>
          </p:cNvPr>
          <p:cNvSpPr>
            <a:spLocks noGrp="1"/>
          </p:cNvSpPr>
          <p:nvPr>
            <p:ph type="body" idx="24" hasCustomPrompt="1"/>
          </p:nvPr>
        </p:nvSpPr>
        <p:spPr>
          <a:xfrm>
            <a:off x="3970011" y="3408555"/>
            <a:ext cx="1597889" cy="482453"/>
          </a:xfrm>
        </p:spPr>
        <p:txBody>
          <a:bodyPr anchor="b" anchorCtr="0">
            <a:normAutofit/>
          </a:bodyPr>
          <a:lstStyle>
            <a:lvl1pPr marL="0" indent="0">
              <a:buNone/>
              <a:defRPr sz="3500" b="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25%</a:t>
            </a:r>
          </a:p>
        </p:txBody>
      </p:sp>
      <p:sp>
        <p:nvSpPr>
          <p:cNvPr id="19" name="Text Placeholder 26">
            <a:extLst>
              <a:ext uri="{FF2B5EF4-FFF2-40B4-BE49-F238E27FC236}">
                <a16:creationId xmlns:a16="http://schemas.microsoft.com/office/drawing/2014/main" id="{F2C67681-C89E-4F74-A7C1-BD0812A9422A}"/>
              </a:ext>
            </a:extLst>
          </p:cNvPr>
          <p:cNvSpPr>
            <a:spLocks noGrp="1"/>
          </p:cNvSpPr>
          <p:nvPr>
            <p:ph type="body" sz="quarter" idx="25" hasCustomPrompt="1"/>
          </p:nvPr>
        </p:nvSpPr>
        <p:spPr>
          <a:xfrm>
            <a:off x="3970012" y="3739108"/>
            <a:ext cx="1597889" cy="365125"/>
          </a:xfrm>
        </p:spPr>
        <p:txBody>
          <a:bodyPr>
            <a:normAutofit/>
          </a:bodyPr>
          <a:lstStyle>
            <a:lvl1pPr marL="0" indent="0">
              <a:spcBef>
                <a:spcPts val="600"/>
              </a:spcBef>
              <a:buClr>
                <a:schemeClr val="accent3"/>
              </a:buClr>
              <a:buNone/>
              <a:defRPr sz="1600" b="0" i="0">
                <a:solidFill>
                  <a:schemeClr val="tx1">
                    <a:lumMod val="75000"/>
                    <a:lumOff val="2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Category Title</a:t>
            </a:r>
          </a:p>
        </p:txBody>
      </p:sp>
      <p:sp>
        <p:nvSpPr>
          <p:cNvPr id="21" name="Text Placeholder 2">
            <a:extLst>
              <a:ext uri="{FF2B5EF4-FFF2-40B4-BE49-F238E27FC236}">
                <a16:creationId xmlns:a16="http://schemas.microsoft.com/office/drawing/2014/main" id="{5742559E-6662-49A7-A091-9472A31ED26B}"/>
              </a:ext>
            </a:extLst>
          </p:cNvPr>
          <p:cNvSpPr>
            <a:spLocks noGrp="1"/>
          </p:cNvSpPr>
          <p:nvPr>
            <p:ph type="body" idx="26" hasCustomPrompt="1"/>
          </p:nvPr>
        </p:nvSpPr>
        <p:spPr>
          <a:xfrm>
            <a:off x="3970036" y="4142228"/>
            <a:ext cx="1597889" cy="482452"/>
          </a:xfrm>
        </p:spPr>
        <p:txBody>
          <a:bodyPr anchor="b" anchorCtr="0">
            <a:normAutofit/>
          </a:bodyPr>
          <a:lstStyle>
            <a:lvl1pPr marL="0" indent="0">
              <a:buNone/>
              <a:defRPr sz="3500" b="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10%</a:t>
            </a:r>
          </a:p>
        </p:txBody>
      </p:sp>
      <p:sp>
        <p:nvSpPr>
          <p:cNvPr id="22" name="Text Placeholder 26">
            <a:extLst>
              <a:ext uri="{FF2B5EF4-FFF2-40B4-BE49-F238E27FC236}">
                <a16:creationId xmlns:a16="http://schemas.microsoft.com/office/drawing/2014/main" id="{E514B383-1886-4E45-9DB3-6DF4FFCA6FCD}"/>
              </a:ext>
            </a:extLst>
          </p:cNvPr>
          <p:cNvSpPr>
            <a:spLocks noGrp="1"/>
          </p:cNvSpPr>
          <p:nvPr>
            <p:ph type="body" sz="quarter" idx="27" hasCustomPrompt="1"/>
          </p:nvPr>
        </p:nvSpPr>
        <p:spPr>
          <a:xfrm>
            <a:off x="3970037" y="4472779"/>
            <a:ext cx="1597889" cy="365125"/>
          </a:xfrm>
        </p:spPr>
        <p:txBody>
          <a:bodyPr>
            <a:normAutofit/>
          </a:bodyPr>
          <a:lstStyle>
            <a:lvl1pPr marL="0" indent="0">
              <a:spcBef>
                <a:spcPts val="600"/>
              </a:spcBef>
              <a:buClr>
                <a:schemeClr val="accent3"/>
              </a:buClr>
              <a:buNone/>
              <a:defRPr sz="1600" b="0" i="0">
                <a:solidFill>
                  <a:schemeClr val="tx1">
                    <a:lumMod val="75000"/>
                    <a:lumOff val="2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Category Title</a:t>
            </a:r>
          </a:p>
        </p:txBody>
      </p:sp>
      <p:sp>
        <p:nvSpPr>
          <p:cNvPr id="24" name="Text Placeholder 2">
            <a:extLst>
              <a:ext uri="{FF2B5EF4-FFF2-40B4-BE49-F238E27FC236}">
                <a16:creationId xmlns:a16="http://schemas.microsoft.com/office/drawing/2014/main" id="{2734F2A5-6B16-40E3-8EBB-0E1A0984BAB7}"/>
              </a:ext>
            </a:extLst>
          </p:cNvPr>
          <p:cNvSpPr>
            <a:spLocks noGrp="1"/>
          </p:cNvSpPr>
          <p:nvPr>
            <p:ph type="body" idx="28" hasCustomPrompt="1"/>
          </p:nvPr>
        </p:nvSpPr>
        <p:spPr>
          <a:xfrm>
            <a:off x="2030497" y="4875898"/>
            <a:ext cx="1597889" cy="482452"/>
          </a:xfrm>
        </p:spPr>
        <p:txBody>
          <a:bodyPr anchor="b" anchorCtr="0">
            <a:normAutofit/>
          </a:bodyPr>
          <a:lstStyle>
            <a:lvl1pPr marL="0" indent="0">
              <a:buNone/>
              <a:defRPr sz="3500" b="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20%</a:t>
            </a:r>
          </a:p>
        </p:txBody>
      </p:sp>
      <p:sp>
        <p:nvSpPr>
          <p:cNvPr id="25" name="Text Placeholder 26">
            <a:extLst>
              <a:ext uri="{FF2B5EF4-FFF2-40B4-BE49-F238E27FC236}">
                <a16:creationId xmlns:a16="http://schemas.microsoft.com/office/drawing/2014/main" id="{01D6AF2B-2CA0-4F6A-9C29-4AE73FCAB4E2}"/>
              </a:ext>
            </a:extLst>
          </p:cNvPr>
          <p:cNvSpPr>
            <a:spLocks noGrp="1"/>
          </p:cNvSpPr>
          <p:nvPr>
            <p:ph type="body" sz="quarter" idx="29" hasCustomPrompt="1"/>
          </p:nvPr>
        </p:nvSpPr>
        <p:spPr>
          <a:xfrm>
            <a:off x="2030498" y="5206449"/>
            <a:ext cx="1597889" cy="365125"/>
          </a:xfrm>
        </p:spPr>
        <p:txBody>
          <a:bodyPr>
            <a:normAutofit/>
          </a:bodyPr>
          <a:lstStyle>
            <a:lvl1pPr marL="0" indent="0">
              <a:spcBef>
                <a:spcPts val="600"/>
              </a:spcBef>
              <a:buClr>
                <a:schemeClr val="accent3"/>
              </a:buClr>
              <a:buNone/>
              <a:defRPr sz="1600" b="0" i="0">
                <a:solidFill>
                  <a:schemeClr val="tx1">
                    <a:lumMod val="75000"/>
                    <a:lumOff val="2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Category Title</a:t>
            </a:r>
          </a:p>
        </p:txBody>
      </p:sp>
      <p:sp>
        <p:nvSpPr>
          <p:cNvPr id="27" name="Text Placeholder 2">
            <a:extLst>
              <a:ext uri="{FF2B5EF4-FFF2-40B4-BE49-F238E27FC236}">
                <a16:creationId xmlns:a16="http://schemas.microsoft.com/office/drawing/2014/main" id="{C3E000C2-49D4-4D64-860A-0DB29B389387}"/>
              </a:ext>
            </a:extLst>
          </p:cNvPr>
          <p:cNvSpPr>
            <a:spLocks noGrp="1"/>
          </p:cNvSpPr>
          <p:nvPr>
            <p:ph type="body" idx="30" hasCustomPrompt="1"/>
          </p:nvPr>
        </p:nvSpPr>
        <p:spPr>
          <a:xfrm>
            <a:off x="3970037" y="4875898"/>
            <a:ext cx="1597889" cy="482452"/>
          </a:xfrm>
        </p:spPr>
        <p:txBody>
          <a:bodyPr anchor="b" anchorCtr="0">
            <a:noAutofit/>
          </a:bodyPr>
          <a:lstStyle>
            <a:lvl1pPr marL="0" indent="0">
              <a:buNone/>
              <a:defRPr sz="3500" b="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5%</a:t>
            </a:r>
          </a:p>
        </p:txBody>
      </p:sp>
      <p:sp>
        <p:nvSpPr>
          <p:cNvPr id="28" name="Text Placeholder 26">
            <a:extLst>
              <a:ext uri="{FF2B5EF4-FFF2-40B4-BE49-F238E27FC236}">
                <a16:creationId xmlns:a16="http://schemas.microsoft.com/office/drawing/2014/main" id="{4A6CF106-F60C-46A1-BD17-8EC35A637A7C}"/>
              </a:ext>
            </a:extLst>
          </p:cNvPr>
          <p:cNvSpPr>
            <a:spLocks noGrp="1"/>
          </p:cNvSpPr>
          <p:nvPr>
            <p:ph type="body" sz="quarter" idx="31" hasCustomPrompt="1"/>
          </p:nvPr>
        </p:nvSpPr>
        <p:spPr>
          <a:xfrm>
            <a:off x="3970037" y="5206449"/>
            <a:ext cx="1597889" cy="365125"/>
          </a:xfrm>
        </p:spPr>
        <p:txBody>
          <a:bodyPr>
            <a:normAutofit/>
          </a:bodyPr>
          <a:lstStyle>
            <a:lvl1pPr marL="0" indent="0">
              <a:spcBef>
                <a:spcPts val="600"/>
              </a:spcBef>
              <a:buClr>
                <a:schemeClr val="accent3"/>
              </a:buClr>
              <a:buNone/>
              <a:defRPr sz="1600" b="0" i="0">
                <a:solidFill>
                  <a:schemeClr val="tx1">
                    <a:lumMod val="75000"/>
                    <a:lumOff val="2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Category Title</a:t>
            </a:r>
          </a:p>
        </p:txBody>
      </p:sp>
    </p:spTree>
    <p:extLst>
      <p:ext uri="{BB962C8B-B14F-4D97-AF65-F5344CB8AC3E}">
        <p14:creationId xmlns:p14="http://schemas.microsoft.com/office/powerpoint/2010/main" val="2847251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B049D0D-CE60-8E46-896A-1F4E3E51AABC}"/>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en-US" noProof="0" dirty="0"/>
          </a:p>
        </p:txBody>
      </p:sp>
      <p:sp>
        <p:nvSpPr>
          <p:cNvPr id="5" name="Slide Number Placeholder 4">
            <a:extLst>
              <a:ext uri="{FF2B5EF4-FFF2-40B4-BE49-F238E27FC236}">
                <a16:creationId xmlns:a16="http://schemas.microsoft.com/office/drawing/2014/main" id="{DE288F71-122C-49D4-9750-104A0F9BA30E}"/>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3" name="Date Placeholder 2">
            <a:extLst>
              <a:ext uri="{FF2B5EF4-FFF2-40B4-BE49-F238E27FC236}">
                <a16:creationId xmlns:a16="http://schemas.microsoft.com/office/drawing/2014/main" id="{67A81471-D048-496A-9DA4-EDB335843A90}"/>
              </a:ext>
            </a:extLst>
          </p:cNvPr>
          <p:cNvSpPr>
            <a:spLocks noGrp="1"/>
          </p:cNvSpPr>
          <p:nvPr>
            <p:ph type="dt" sz="half" idx="10"/>
          </p:nvPr>
        </p:nvSpPr>
        <p:spPr/>
        <p:txBody>
          <a:bodyPr/>
          <a:lstStyle/>
          <a:p>
            <a:r>
              <a:rPr lang="en-US" noProof="0" dirty="0"/>
              <a:t>MM.DD.20XX</a:t>
            </a:r>
          </a:p>
        </p:txBody>
      </p:sp>
      <p:sp>
        <p:nvSpPr>
          <p:cNvPr id="7" name="Text Placeholder 14">
            <a:extLst>
              <a:ext uri="{FF2B5EF4-FFF2-40B4-BE49-F238E27FC236}">
                <a16:creationId xmlns:a16="http://schemas.microsoft.com/office/drawing/2014/main" id="{B9AF1F95-7091-4B50-892C-55F8B5B9AC86}"/>
              </a:ext>
            </a:extLst>
          </p:cNvPr>
          <p:cNvSpPr>
            <a:spLocks noGrp="1"/>
          </p:cNvSpPr>
          <p:nvPr>
            <p:ph type="body" sz="quarter" idx="13" hasCustomPrompt="1"/>
          </p:nvPr>
        </p:nvSpPr>
        <p:spPr>
          <a:xfrm>
            <a:off x="8291145" y="3029751"/>
            <a:ext cx="2825496" cy="2144162"/>
          </a:xfrm>
        </p:spPr>
        <p:txBody>
          <a:bodyPr>
            <a:normAutofit/>
          </a:bodyPr>
          <a:lstStyle>
            <a:lvl1pPr marL="0" indent="0" algn="ctr">
              <a:buNone/>
              <a:defRPr sz="1800" b="0" i="0"/>
            </a:lvl1pPr>
          </a:lstStyle>
          <a:p>
            <a:pPr lvl="0"/>
            <a:r>
              <a:rPr lang="en-US" noProof="0"/>
              <a:t>EDIT MASTER TEXT STYLES</a:t>
            </a:r>
          </a:p>
        </p:txBody>
      </p:sp>
      <p:sp>
        <p:nvSpPr>
          <p:cNvPr id="9" name="Title 1">
            <a:extLst>
              <a:ext uri="{FF2B5EF4-FFF2-40B4-BE49-F238E27FC236}">
                <a16:creationId xmlns:a16="http://schemas.microsoft.com/office/drawing/2014/main" id="{77DE3589-2C45-437A-BDA9-55A9B8859FF7}"/>
              </a:ext>
            </a:extLst>
          </p:cNvPr>
          <p:cNvSpPr>
            <a:spLocks noGrp="1"/>
          </p:cNvSpPr>
          <p:nvPr>
            <p:ph type="title" hasCustomPrompt="1"/>
          </p:nvPr>
        </p:nvSpPr>
        <p:spPr>
          <a:xfrm>
            <a:off x="8291145" y="1868285"/>
            <a:ext cx="2825496" cy="718222"/>
          </a:xfrm>
        </p:spPr>
        <p:txBody>
          <a:bodyPr/>
          <a:lstStyle>
            <a:lvl1pPr algn="ctr">
              <a:defRPr/>
            </a:lvl1pPr>
          </a:lstStyle>
          <a:p>
            <a:r>
              <a:rPr lang="en-US" noProof="0"/>
              <a:t>Table Slide</a:t>
            </a:r>
          </a:p>
        </p:txBody>
      </p:sp>
      <p:sp>
        <p:nvSpPr>
          <p:cNvPr id="15" name="Graphic 12">
            <a:extLst>
              <a:ext uri="{FF2B5EF4-FFF2-40B4-BE49-F238E27FC236}">
                <a16:creationId xmlns:a16="http://schemas.microsoft.com/office/drawing/2014/main" id="{6161C347-CD23-4D4F-981D-1C8457111EA8}"/>
              </a:ext>
            </a:extLst>
          </p:cNvPr>
          <p:cNvSpPr/>
          <p:nvPr userDrawn="1"/>
        </p:nvSpPr>
        <p:spPr>
          <a:xfrm>
            <a:off x="8340351" y="2726976"/>
            <a:ext cx="2727084" cy="139525"/>
          </a:xfrm>
          <a:custGeom>
            <a:avLst/>
            <a:gdLst>
              <a:gd name="connsiteX0" fmla="*/ 67167 w 2727084"/>
              <a:gd name="connsiteY0" fmla="*/ 78582 h 139525"/>
              <a:gd name="connsiteX1" fmla="*/ 12625 w 2727084"/>
              <a:gd name="connsiteY1" fmla="*/ 78582 h 139525"/>
              <a:gd name="connsiteX2" fmla="*/ 12625 w 2727084"/>
              <a:gd name="connsiteY2" fmla="*/ 65898 h 139525"/>
              <a:gd name="connsiteX3" fmla="*/ 956323 w 2727084"/>
              <a:gd name="connsiteY3" fmla="*/ 65898 h 139525"/>
              <a:gd name="connsiteX4" fmla="*/ 1151658 w 2727084"/>
              <a:gd name="connsiteY4" fmla="*/ 12625 h 139525"/>
              <a:gd name="connsiteX5" fmla="*/ 1268352 w 2727084"/>
              <a:gd name="connsiteY5" fmla="*/ 65898 h 139525"/>
              <a:gd name="connsiteX6" fmla="*/ 1297526 w 2727084"/>
              <a:gd name="connsiteY6" fmla="*/ 65898 h 139525"/>
              <a:gd name="connsiteX7" fmla="*/ 1353336 w 2727084"/>
              <a:gd name="connsiteY7" fmla="*/ 15162 h 139525"/>
              <a:gd name="connsiteX8" fmla="*/ 1409146 w 2727084"/>
              <a:gd name="connsiteY8" fmla="*/ 65898 h 139525"/>
              <a:gd name="connsiteX9" fmla="*/ 1438319 w 2727084"/>
              <a:gd name="connsiteY9" fmla="*/ 65898 h 139525"/>
              <a:gd name="connsiteX10" fmla="*/ 1555013 w 2727084"/>
              <a:gd name="connsiteY10" fmla="*/ 12625 h 139525"/>
              <a:gd name="connsiteX11" fmla="*/ 1750348 w 2727084"/>
              <a:gd name="connsiteY11" fmla="*/ 65898 h 139525"/>
              <a:gd name="connsiteX12" fmla="*/ 2723220 w 2727084"/>
              <a:gd name="connsiteY12" fmla="*/ 65898 h 139525"/>
              <a:gd name="connsiteX13" fmla="*/ 2723220 w 2727084"/>
              <a:gd name="connsiteY13" fmla="*/ 78582 h 139525"/>
              <a:gd name="connsiteX14" fmla="*/ 2630626 w 2727084"/>
              <a:gd name="connsiteY14" fmla="*/ 78582 h 139525"/>
              <a:gd name="connsiteX15" fmla="*/ 2630626 w 2727084"/>
              <a:gd name="connsiteY15" fmla="*/ 79851 h 139525"/>
              <a:gd name="connsiteX16" fmla="*/ 1901289 w 2727084"/>
              <a:gd name="connsiteY16" fmla="*/ 78582 h 139525"/>
              <a:gd name="connsiteX17" fmla="*/ 1790937 w 2727084"/>
              <a:gd name="connsiteY17" fmla="*/ 78582 h 139525"/>
              <a:gd name="connsiteX18" fmla="*/ 1553745 w 2727084"/>
              <a:gd name="connsiteY18" fmla="*/ 131855 h 139525"/>
              <a:gd name="connsiteX19" fmla="*/ 1437051 w 2727084"/>
              <a:gd name="connsiteY19" fmla="*/ 78582 h 139525"/>
              <a:gd name="connsiteX20" fmla="*/ 1407877 w 2727084"/>
              <a:gd name="connsiteY20" fmla="*/ 78582 h 139525"/>
              <a:gd name="connsiteX21" fmla="*/ 1353336 w 2727084"/>
              <a:gd name="connsiteY21" fmla="*/ 129319 h 139525"/>
              <a:gd name="connsiteX22" fmla="*/ 1297526 w 2727084"/>
              <a:gd name="connsiteY22" fmla="*/ 78582 h 139525"/>
              <a:gd name="connsiteX23" fmla="*/ 1268352 w 2727084"/>
              <a:gd name="connsiteY23" fmla="*/ 78582 h 139525"/>
              <a:gd name="connsiteX24" fmla="*/ 1151658 w 2727084"/>
              <a:gd name="connsiteY24" fmla="*/ 131855 h 139525"/>
              <a:gd name="connsiteX25" fmla="*/ 914465 w 2727084"/>
              <a:gd name="connsiteY25" fmla="*/ 78582 h 139525"/>
              <a:gd name="connsiteX26" fmla="*/ 805382 w 2727084"/>
              <a:gd name="connsiteY26" fmla="*/ 78582 h 139525"/>
              <a:gd name="connsiteX27" fmla="*/ 67167 w 2727084"/>
              <a:gd name="connsiteY27" fmla="*/ 78582 h 139525"/>
              <a:gd name="connsiteX28" fmla="*/ 67167 w 2727084"/>
              <a:gd name="connsiteY28" fmla="*/ 78582 h 13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27084" h="139525">
                <a:moveTo>
                  <a:pt x="67167" y="78582"/>
                </a:moveTo>
                <a:lnTo>
                  <a:pt x="12625" y="78582"/>
                </a:lnTo>
                <a:lnTo>
                  <a:pt x="12625" y="65898"/>
                </a:lnTo>
                <a:lnTo>
                  <a:pt x="956323" y="65898"/>
                </a:lnTo>
                <a:cubicBezTo>
                  <a:pt x="1061601" y="55751"/>
                  <a:pt x="1151658" y="12625"/>
                  <a:pt x="1151658" y="12625"/>
                </a:cubicBezTo>
                <a:cubicBezTo>
                  <a:pt x="1198589" y="48140"/>
                  <a:pt x="1241715" y="60824"/>
                  <a:pt x="1268352" y="65898"/>
                </a:cubicBezTo>
                <a:lnTo>
                  <a:pt x="1297526" y="65898"/>
                </a:lnTo>
                <a:cubicBezTo>
                  <a:pt x="1303868" y="24041"/>
                  <a:pt x="1336846" y="15162"/>
                  <a:pt x="1353336" y="15162"/>
                </a:cubicBezTo>
                <a:cubicBezTo>
                  <a:pt x="1369825" y="15162"/>
                  <a:pt x="1402804" y="24041"/>
                  <a:pt x="1409146" y="65898"/>
                </a:cubicBezTo>
                <a:lnTo>
                  <a:pt x="1438319" y="65898"/>
                </a:lnTo>
                <a:cubicBezTo>
                  <a:pt x="1464956" y="60824"/>
                  <a:pt x="1508082" y="46872"/>
                  <a:pt x="1555013" y="12625"/>
                </a:cubicBezTo>
                <a:cubicBezTo>
                  <a:pt x="1555013" y="12625"/>
                  <a:pt x="1645070" y="55751"/>
                  <a:pt x="1750348" y="65898"/>
                </a:cubicBezTo>
                <a:lnTo>
                  <a:pt x="2723220" y="65898"/>
                </a:lnTo>
                <a:lnTo>
                  <a:pt x="2723220" y="78582"/>
                </a:lnTo>
                <a:lnTo>
                  <a:pt x="2630626" y="78582"/>
                </a:lnTo>
                <a:lnTo>
                  <a:pt x="2630626" y="79851"/>
                </a:lnTo>
                <a:lnTo>
                  <a:pt x="1901289" y="78582"/>
                </a:lnTo>
                <a:lnTo>
                  <a:pt x="1790937" y="78582"/>
                </a:lnTo>
                <a:cubicBezTo>
                  <a:pt x="1670438" y="79851"/>
                  <a:pt x="1553745" y="131855"/>
                  <a:pt x="1553745" y="131855"/>
                </a:cubicBezTo>
                <a:cubicBezTo>
                  <a:pt x="1506813" y="96340"/>
                  <a:pt x="1463687" y="83656"/>
                  <a:pt x="1437051" y="78582"/>
                </a:cubicBezTo>
                <a:lnTo>
                  <a:pt x="1407877" y="78582"/>
                </a:lnTo>
                <a:cubicBezTo>
                  <a:pt x="1401535" y="119171"/>
                  <a:pt x="1369825" y="129319"/>
                  <a:pt x="1353336" y="129319"/>
                </a:cubicBezTo>
                <a:cubicBezTo>
                  <a:pt x="1336846" y="129319"/>
                  <a:pt x="1303868" y="121708"/>
                  <a:pt x="1297526" y="78582"/>
                </a:cubicBezTo>
                <a:lnTo>
                  <a:pt x="1268352" y="78582"/>
                </a:lnTo>
                <a:cubicBezTo>
                  <a:pt x="1241715" y="83656"/>
                  <a:pt x="1198589" y="97608"/>
                  <a:pt x="1151658" y="131855"/>
                </a:cubicBezTo>
                <a:cubicBezTo>
                  <a:pt x="1151658" y="131855"/>
                  <a:pt x="1036233" y="79851"/>
                  <a:pt x="914465" y="78582"/>
                </a:cubicBezTo>
                <a:lnTo>
                  <a:pt x="805382" y="78582"/>
                </a:lnTo>
                <a:lnTo>
                  <a:pt x="67167" y="78582"/>
                </a:lnTo>
                <a:lnTo>
                  <a:pt x="67167" y="78582"/>
                </a:lnTo>
                <a:close/>
              </a:path>
            </a:pathLst>
          </a:custGeom>
          <a:solidFill>
            <a:schemeClr val="bg2"/>
          </a:solidFill>
          <a:ln w="12641" cap="flat">
            <a:noFill/>
            <a:prstDash val="solid"/>
            <a:miter/>
          </a:ln>
        </p:spPr>
        <p:txBody>
          <a:bodyPr rtlCol="0" anchor="ctr"/>
          <a:lstStyle/>
          <a:p>
            <a:endParaRPr lang="en-US" noProof="0" dirty="0"/>
          </a:p>
        </p:txBody>
      </p:sp>
      <p:sp>
        <p:nvSpPr>
          <p:cNvPr id="16" name="Table Placeholder 17">
            <a:extLst>
              <a:ext uri="{FF2B5EF4-FFF2-40B4-BE49-F238E27FC236}">
                <a16:creationId xmlns:a16="http://schemas.microsoft.com/office/drawing/2014/main" id="{263A1EA1-1C4F-4F47-9C24-928669CE38DE}"/>
              </a:ext>
            </a:extLst>
          </p:cNvPr>
          <p:cNvSpPr>
            <a:spLocks noGrp="1"/>
          </p:cNvSpPr>
          <p:nvPr>
            <p:ph type="tbl" sz="quarter" idx="17"/>
          </p:nvPr>
        </p:nvSpPr>
        <p:spPr>
          <a:xfrm>
            <a:off x="911225" y="1505433"/>
            <a:ext cx="6561138" cy="3847135"/>
          </a:xfrm>
        </p:spPr>
        <p:txBody>
          <a:bodyPr anchor="ctr" anchorCtr="0">
            <a:normAutofit/>
          </a:bodyPr>
          <a:lstStyle>
            <a:lvl1pPr marL="0" indent="0" algn="ctr">
              <a:buNone/>
              <a:defRPr sz="1600">
                <a:solidFill>
                  <a:schemeClr val="tx1">
                    <a:lumMod val="50000"/>
                    <a:lumOff val="50000"/>
                  </a:schemeClr>
                </a:solidFill>
              </a:defRPr>
            </a:lvl1pPr>
          </a:lstStyle>
          <a:p>
            <a:r>
              <a:rPr lang="en-US" noProof="0"/>
              <a:t>Click icon to add table</a:t>
            </a:r>
            <a:endParaRPr lang="en-US" noProof="0" dirty="0"/>
          </a:p>
        </p:txBody>
      </p:sp>
    </p:spTree>
    <p:extLst>
      <p:ext uri="{BB962C8B-B14F-4D97-AF65-F5344CB8AC3E}">
        <p14:creationId xmlns:p14="http://schemas.microsoft.com/office/powerpoint/2010/main" val="4034108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nd Title Slide">
    <p:spTree>
      <p:nvGrpSpPr>
        <p:cNvPr id="1" name=""/>
        <p:cNvGrpSpPr/>
        <p:nvPr/>
      </p:nvGrpSpPr>
      <p:grpSpPr>
        <a:xfrm>
          <a:off x="0" y="0"/>
          <a:ext cx="0" cy="0"/>
          <a:chOff x="0" y="0"/>
          <a:chExt cx="0" cy="0"/>
        </a:xfrm>
      </p:grpSpPr>
      <p:sp>
        <p:nvSpPr>
          <p:cNvPr id="11" name="Picture Placeholder 6">
            <a:extLst>
              <a:ext uri="{FF2B5EF4-FFF2-40B4-BE49-F238E27FC236}">
                <a16:creationId xmlns:a16="http://schemas.microsoft.com/office/drawing/2014/main" id="{5D65245D-DE69-4098-94DD-C36B76E4C3A9}"/>
              </a:ext>
            </a:extLst>
          </p:cNvPr>
          <p:cNvSpPr>
            <a:spLocks noGrp="1"/>
          </p:cNvSpPr>
          <p:nvPr>
            <p:ph type="pic" sz="quarter" idx="18"/>
          </p:nvPr>
        </p:nvSpPr>
        <p:spPr>
          <a:xfrm>
            <a:off x="0" y="793750"/>
            <a:ext cx="12192000" cy="4900613"/>
          </a:xfrm>
        </p:spPr>
        <p:txBody>
          <a:bodyPr anchor="ctr" anchorCtr="0">
            <a:normAutofit/>
          </a:bodyPr>
          <a:lstStyle>
            <a:lvl1pPr marL="0" indent="0" algn="ctr">
              <a:buFont typeface="Arial" panose="020B0604020202020204" pitchFamily="34" charset="0"/>
              <a:buNone/>
              <a:defRPr sz="1400"/>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316FD1D3-F7DC-4F8A-8E05-6DC25FB66CD5}"/>
              </a:ext>
            </a:extLst>
          </p:cNvPr>
          <p:cNvSpPr>
            <a:spLocks noGrp="1"/>
          </p:cNvSpPr>
          <p:nvPr>
            <p:ph type="title" hasCustomPrompt="1"/>
          </p:nvPr>
        </p:nvSpPr>
        <p:spPr>
          <a:xfrm>
            <a:off x="838200" y="4514150"/>
            <a:ext cx="10515600" cy="1325563"/>
          </a:xfrm>
        </p:spPr>
        <p:txBody>
          <a:bodyPr/>
          <a:lstStyle>
            <a:lvl1pPr algn="ctr">
              <a:defRPr>
                <a:solidFill>
                  <a:schemeClr val="bg1"/>
                </a:solidFill>
              </a:defRPr>
            </a:lvl1pPr>
          </a:lstStyle>
          <a:p>
            <a:r>
              <a:rPr lang="en-US" noProof="0"/>
              <a:t>Big Image Slide</a:t>
            </a:r>
          </a:p>
        </p:txBody>
      </p:sp>
      <p:sp>
        <p:nvSpPr>
          <p:cNvPr id="3" name="Date Placeholder 2">
            <a:extLst>
              <a:ext uri="{FF2B5EF4-FFF2-40B4-BE49-F238E27FC236}">
                <a16:creationId xmlns:a16="http://schemas.microsoft.com/office/drawing/2014/main" id="{0A250713-11E6-4FEF-877D-92967D24588A}"/>
              </a:ext>
            </a:extLst>
          </p:cNvPr>
          <p:cNvSpPr>
            <a:spLocks noGrp="1"/>
          </p:cNvSpPr>
          <p:nvPr>
            <p:ph type="dt" sz="half" idx="10"/>
          </p:nvPr>
        </p:nvSpPr>
        <p:spPr/>
        <p:txBody>
          <a:bodyPr/>
          <a:lstStyle/>
          <a:p>
            <a:r>
              <a:rPr lang="en-US" noProof="0" dirty="0"/>
              <a:t>MM.DD.20XX</a:t>
            </a:r>
          </a:p>
        </p:txBody>
      </p:sp>
      <p:sp>
        <p:nvSpPr>
          <p:cNvPr id="9" name="Oval 8">
            <a:extLst>
              <a:ext uri="{FF2B5EF4-FFF2-40B4-BE49-F238E27FC236}">
                <a16:creationId xmlns:a16="http://schemas.microsoft.com/office/drawing/2014/main" id="{7B63585A-DF5C-1B43-BDC1-9CB545382A8E}"/>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en-US" noProof="0" dirty="0"/>
          </a:p>
        </p:txBody>
      </p:sp>
      <p:sp>
        <p:nvSpPr>
          <p:cNvPr id="5" name="Slide Number Placeholder 4">
            <a:extLst>
              <a:ext uri="{FF2B5EF4-FFF2-40B4-BE49-F238E27FC236}">
                <a16:creationId xmlns:a16="http://schemas.microsoft.com/office/drawing/2014/main" id="{1623800E-00CA-43ED-953B-1A09DD428433}"/>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12" name="Text Placeholder 26">
            <a:extLst>
              <a:ext uri="{FF2B5EF4-FFF2-40B4-BE49-F238E27FC236}">
                <a16:creationId xmlns:a16="http://schemas.microsoft.com/office/drawing/2014/main" id="{A7C55A90-4969-4308-AD56-633E3831D572}"/>
              </a:ext>
            </a:extLst>
          </p:cNvPr>
          <p:cNvSpPr>
            <a:spLocks noGrp="1"/>
          </p:cNvSpPr>
          <p:nvPr>
            <p:ph type="body" sz="quarter" idx="16" hasCustomPrompt="1"/>
          </p:nvPr>
        </p:nvSpPr>
        <p:spPr>
          <a:xfrm>
            <a:off x="2013284" y="5878369"/>
            <a:ext cx="8165432" cy="365125"/>
          </a:xfrm>
        </p:spPr>
        <p:txBody>
          <a:bodyPr>
            <a:noAutofit/>
          </a:bodyPr>
          <a:lstStyle>
            <a:lvl1pPr marL="0" indent="0" algn="ctr">
              <a:buNone/>
              <a:defRPr sz="1800" b="0"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p>
        </p:txBody>
      </p:sp>
      <p:sp>
        <p:nvSpPr>
          <p:cNvPr id="16" name="Graphic 13">
            <a:extLst>
              <a:ext uri="{FF2B5EF4-FFF2-40B4-BE49-F238E27FC236}">
                <a16:creationId xmlns:a16="http://schemas.microsoft.com/office/drawing/2014/main" id="{15031A21-FED3-4C51-BE76-5A2918F223AD}"/>
              </a:ext>
            </a:extLst>
          </p:cNvPr>
          <p:cNvSpPr/>
          <p:nvPr userDrawn="1"/>
        </p:nvSpPr>
        <p:spPr>
          <a:xfrm>
            <a:off x="4534478" y="5342223"/>
            <a:ext cx="3123044"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2342628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04C9FBA-BD24-42E1-BABE-0EE5C20738FC}"/>
              </a:ext>
            </a:extLst>
          </p:cNvPr>
          <p:cNvSpPr/>
          <p:nvPr userDrawn="1"/>
        </p:nvSpPr>
        <p:spPr>
          <a:xfrm>
            <a:off x="376428" y="374904"/>
            <a:ext cx="11439144" cy="6108192"/>
          </a:xfrm>
          <a:prstGeom prst="rect">
            <a:avLst/>
          </a:prstGeom>
          <a:noFill/>
          <a:ln w="12700" cap="flat">
            <a:solidFill>
              <a:schemeClr val="bg2"/>
            </a:solidFill>
            <a:prstDash val="solid"/>
            <a:miter/>
          </a:ln>
        </p:spPr>
        <p:txBody>
          <a:bodyPr rtlCol="0" anchor="ctr"/>
          <a:lstStyle/>
          <a:p>
            <a:pPr algn="l"/>
            <a:endParaRPr lang="en-US" noProof="0" dirty="0"/>
          </a:p>
        </p:txBody>
      </p:sp>
      <p:sp>
        <p:nvSpPr>
          <p:cNvPr id="8" name="Rectangle 7">
            <a:extLst>
              <a:ext uri="{FF2B5EF4-FFF2-40B4-BE49-F238E27FC236}">
                <a16:creationId xmlns:a16="http://schemas.microsoft.com/office/drawing/2014/main" id="{2D2715CE-EA2A-4137-8BA3-1FEEF2E40A3A}"/>
              </a:ext>
            </a:extLst>
          </p:cNvPr>
          <p:cNvSpPr/>
          <p:nvPr userDrawn="1"/>
        </p:nvSpPr>
        <p:spPr>
          <a:xfrm>
            <a:off x="445008" y="443484"/>
            <a:ext cx="11301984" cy="5971032"/>
          </a:xfrm>
          <a:prstGeom prst="rect">
            <a:avLst/>
          </a:prstGeom>
          <a:noFill/>
          <a:ln w="25400" cap="flat">
            <a:solidFill>
              <a:schemeClr val="bg2"/>
            </a:solidFill>
            <a:prstDash val="solid"/>
            <a:miter/>
          </a:ln>
        </p:spPr>
        <p:txBody>
          <a:bodyPr rtlCol="0" anchor="ctr"/>
          <a:lstStyle/>
          <a:p>
            <a:pPr algn="l"/>
            <a:endParaRPr lang="en-US" noProof="0" dirty="0"/>
          </a:p>
        </p:txBody>
      </p:sp>
      <p:sp>
        <p:nvSpPr>
          <p:cNvPr id="2" name="Title Placeholder 1">
            <a:extLst>
              <a:ext uri="{FF2B5EF4-FFF2-40B4-BE49-F238E27FC236}">
                <a16:creationId xmlns:a16="http://schemas.microsoft.com/office/drawing/2014/main" id="{A8DB6A3A-74E6-4FE2-8AD2-CEB070447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2C0128AA-FDF4-4DD5-A009-3C58D24570F2}"/>
              </a:ext>
            </a:extLst>
          </p:cNvPr>
          <p:cNvSpPr>
            <a:spLocks noGrp="1"/>
          </p:cNvSpPr>
          <p:nvPr>
            <p:ph type="body" idx="1"/>
          </p:nvPr>
        </p:nvSpPr>
        <p:spPr>
          <a:xfrm>
            <a:off x="838200" y="1825625"/>
            <a:ext cx="10515600" cy="4048274"/>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BB1C2DC0-7E13-4A66-9F9B-371BA9C6E4F1}"/>
              </a:ext>
            </a:extLst>
          </p:cNvPr>
          <p:cNvSpPr>
            <a:spLocks noGrp="1"/>
          </p:cNvSpPr>
          <p:nvPr>
            <p:ph type="dt" sz="half" idx="2"/>
          </p:nvPr>
        </p:nvSpPr>
        <p:spPr>
          <a:xfrm>
            <a:off x="838200" y="6016889"/>
            <a:ext cx="2743200" cy="365125"/>
          </a:xfrm>
          <a:prstGeom prst="rect">
            <a:avLst/>
          </a:prstGeom>
        </p:spPr>
        <p:txBody>
          <a:bodyPr vert="horz" lIns="91440" tIns="45720" rIns="91440" bIns="45720" rtlCol="0" anchor="ctr"/>
          <a:lstStyle>
            <a:lvl1pPr algn="l">
              <a:defRPr sz="1100">
                <a:solidFill>
                  <a:schemeClr val="bg2"/>
                </a:solidFill>
              </a:defRPr>
            </a:lvl1pPr>
          </a:lstStyle>
          <a:p>
            <a:r>
              <a:rPr lang="en-US" noProof="0" dirty="0"/>
              <a:t>MM.DD.20XX</a:t>
            </a:r>
          </a:p>
        </p:txBody>
      </p:sp>
      <p:sp>
        <p:nvSpPr>
          <p:cNvPr id="11" name="Footer Placeholder 4">
            <a:extLst>
              <a:ext uri="{FF2B5EF4-FFF2-40B4-BE49-F238E27FC236}">
                <a16:creationId xmlns:a16="http://schemas.microsoft.com/office/drawing/2014/main" id="{1F296578-6D40-435B-861E-0904DDC10B7C}"/>
              </a:ext>
            </a:extLst>
          </p:cNvPr>
          <p:cNvSpPr>
            <a:spLocks noGrp="1"/>
          </p:cNvSpPr>
          <p:nvPr>
            <p:ph type="ftr" sz="quarter" idx="3"/>
          </p:nvPr>
        </p:nvSpPr>
        <p:spPr>
          <a:xfrm>
            <a:off x="8203234" y="6016890"/>
            <a:ext cx="3398763" cy="365125"/>
          </a:xfrm>
          <a:prstGeom prst="rect">
            <a:avLst/>
          </a:prstGeom>
        </p:spPr>
        <p:txBody>
          <a:bodyPr vert="horz" lIns="91440" tIns="45720" rIns="91440" bIns="45720" rtlCol="0" anchor="ctr"/>
          <a:lstStyle>
            <a:lvl1pPr algn="r">
              <a:defRPr sz="1200">
                <a:solidFill>
                  <a:schemeClr val="tx2"/>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9475097E-EB08-4475-9112-275B8402794C}"/>
              </a:ext>
            </a:extLst>
          </p:cNvPr>
          <p:cNvSpPr>
            <a:spLocks noGrp="1"/>
          </p:cNvSpPr>
          <p:nvPr>
            <p:ph type="sldNum" sz="quarter" idx="4"/>
          </p:nvPr>
        </p:nvSpPr>
        <p:spPr>
          <a:xfrm>
            <a:off x="5821279" y="6273660"/>
            <a:ext cx="549442" cy="365125"/>
          </a:xfrm>
          <a:prstGeom prst="rect">
            <a:avLst/>
          </a:prstGeom>
        </p:spPr>
        <p:txBody>
          <a:bodyPr vert="horz" lIns="91440" tIns="45720" rIns="91440" bIns="45720" rtlCol="0" anchor="ctr"/>
          <a:lstStyle>
            <a:lvl1pPr algn="ctr">
              <a:defRPr sz="1200">
                <a:solidFill>
                  <a:schemeClr val="tx2"/>
                </a:solidFill>
              </a:defRPr>
            </a:lvl1pPr>
          </a:lstStyle>
          <a:p>
            <a:fld id="{D495E168-DA5E-4888-8D8A-92B118324C14}" type="slidenum">
              <a:rPr lang="en-US" noProof="0" smtClean="0"/>
              <a:pPr/>
              <a:t>‹#›</a:t>
            </a:fld>
            <a:endParaRPr lang="en-US" noProof="0" dirty="0"/>
          </a:p>
        </p:txBody>
      </p:sp>
    </p:spTree>
    <p:extLst>
      <p:ext uri="{BB962C8B-B14F-4D97-AF65-F5344CB8AC3E}">
        <p14:creationId xmlns:p14="http://schemas.microsoft.com/office/powerpoint/2010/main" val="3223999130"/>
      </p:ext>
    </p:extLst>
  </p:cSld>
  <p:clrMap bg1="lt1" tx1="dk1" bg2="lt2" tx2="dk2" accent1="accent1" accent2="accent2" accent3="accent3" accent4="accent4" accent5="accent5" accent6="accent6" hlink="hlink" folHlink="folHlink"/>
  <p:sldLayoutIdLst>
    <p:sldLayoutId id="2147483653" r:id="rId1"/>
    <p:sldLayoutId id="2147483679"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5" r:id="rId11"/>
    <p:sldLayoutId id="2147483678" r:id="rId12"/>
    <p:sldLayoutId id="2147483674" r:id="rId13"/>
    <p:sldLayoutId id="2147483680" r:id="rId14"/>
    <p:sldLayoutId id="2147483681" r:id="rId15"/>
    <p:sldLayoutId id="2147483682" r:id="rId16"/>
    <p:sldLayoutId id="2147483683" r:id="rId17"/>
    <p:sldLayoutId id="2147483684" r:id="rId18"/>
    <p:sldLayoutId id="2147483685" r:id="rId19"/>
    <p:sldLayoutId id="2147483688" r:id="rId20"/>
    <p:sldLayoutId id="2147483689" r:id="rId21"/>
    <p:sldLayoutId id="2147483686" r:id="rId22"/>
    <p:sldLayoutId id="2147483687" r:id="rId23"/>
    <p:sldLayoutId id="2147483676" r:id="rId24"/>
  </p:sldLayoutIdLst>
  <p:hf hdr="0" dt="0"/>
  <p:txStyles>
    <p:titleStyle>
      <a:lvl1pPr algn="l" defTabSz="914400" rtl="0" eaLnBrk="1" latinLnBrk="0" hangingPunct="1">
        <a:lnSpc>
          <a:spcPct val="90000"/>
        </a:lnSpc>
        <a:spcBef>
          <a:spcPct val="0"/>
        </a:spcBef>
        <a:buNone/>
        <a:defRPr sz="6000" b="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574" userDrawn="1">
          <p15:clr>
            <a:srgbClr val="F26B43"/>
          </p15:clr>
        </p15:guide>
        <p15:guide id="3" pos="7106" userDrawn="1">
          <p15:clr>
            <a:srgbClr val="F26B43"/>
          </p15:clr>
        </p15:guide>
        <p15:guide id="4" orient="horz" pos="3748" userDrawn="1">
          <p15:clr>
            <a:srgbClr val="F26B43"/>
          </p15:clr>
        </p15:guide>
        <p15:guide id="5" pos="4407" userDrawn="1">
          <p15:clr>
            <a:srgbClr val="F26B43"/>
          </p15:clr>
        </p15:guide>
        <p15:guide id="6" pos="3273" userDrawn="1">
          <p15:clr>
            <a:srgbClr val="F26B43"/>
          </p15:clr>
        </p15:guide>
        <p15:guide id="7" pos="3840" userDrawn="1">
          <p15:clr>
            <a:srgbClr val="F26B43"/>
          </p15:clr>
        </p15:guide>
        <p15:guide id="8" orient="horz" pos="2160" userDrawn="1">
          <p15:clr>
            <a:srgbClr val="F26B43"/>
          </p15:clr>
        </p15:guide>
        <p15:guide id="9" pos="302" userDrawn="1">
          <p15:clr>
            <a:srgbClr val="F26B43"/>
          </p15:clr>
        </p15:guide>
        <p15:guide id="10" pos="737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3A672-E2C9-49A3-B8D1-665F05ADB8BC}"/>
              </a:ext>
            </a:extLst>
          </p:cNvPr>
          <p:cNvSpPr>
            <a:spLocks noGrp="1"/>
          </p:cNvSpPr>
          <p:nvPr>
            <p:ph type="title"/>
          </p:nvPr>
        </p:nvSpPr>
        <p:spPr bwMode="grayWhite">
          <a:xfrm>
            <a:off x="1037021" y="2240560"/>
            <a:ext cx="10117959" cy="1517356"/>
          </a:xfrm>
        </p:spPr>
        <p:txBody>
          <a:bodyPr/>
          <a:lstStyle/>
          <a:p>
            <a:r>
              <a:rPr lang="en-US" sz="9600" dirty="0"/>
              <a:t>Jesus, Our Shepherd King</a:t>
            </a:r>
            <a:endParaRPr lang="ru-RU" sz="9600" dirty="0"/>
          </a:p>
        </p:txBody>
      </p:sp>
      <p:sp>
        <p:nvSpPr>
          <p:cNvPr id="4" name="Text Placeholder 3">
            <a:extLst>
              <a:ext uri="{FF2B5EF4-FFF2-40B4-BE49-F238E27FC236}">
                <a16:creationId xmlns:a16="http://schemas.microsoft.com/office/drawing/2014/main" id="{8565D450-CF0E-4B12-945F-D0057946DD7C}"/>
              </a:ext>
            </a:extLst>
          </p:cNvPr>
          <p:cNvSpPr>
            <a:spLocks noGrp="1"/>
          </p:cNvSpPr>
          <p:nvPr>
            <p:ph type="body" sz="quarter" idx="13"/>
          </p:nvPr>
        </p:nvSpPr>
        <p:spPr bwMode="grayWhite">
          <a:xfrm>
            <a:off x="1064692" y="3734671"/>
            <a:ext cx="10090287" cy="1643574"/>
          </a:xfrm>
        </p:spPr>
        <p:txBody>
          <a:bodyPr/>
          <a:lstStyle/>
          <a:p>
            <a:r>
              <a:rPr lang="en-US" sz="2800" dirty="0"/>
              <a:t>“But you, Bethlehem Ephrathah, though you are small among the clans of Judah, out of you will come for me one who will be ruler over Israel, whose origins are from of old, </a:t>
            </a:r>
            <a:br>
              <a:rPr lang="en-US" sz="2800" dirty="0"/>
            </a:br>
            <a:r>
              <a:rPr lang="en-US" sz="2800" dirty="0"/>
              <a:t>from ancient times.” —Micah 5:2</a:t>
            </a:r>
            <a:endParaRPr lang="ru-RU" sz="2800" dirty="0"/>
          </a:p>
        </p:txBody>
      </p:sp>
    </p:spTree>
    <p:extLst>
      <p:ext uri="{BB962C8B-B14F-4D97-AF65-F5344CB8AC3E}">
        <p14:creationId xmlns:p14="http://schemas.microsoft.com/office/powerpoint/2010/main" val="2971595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E6C4D-7651-95F6-0A49-F2AC8FA7B44E}"/>
              </a:ext>
            </a:extLst>
          </p:cNvPr>
          <p:cNvSpPr>
            <a:spLocks noGrp="1"/>
          </p:cNvSpPr>
          <p:nvPr>
            <p:ph type="title"/>
          </p:nvPr>
        </p:nvSpPr>
        <p:spPr/>
        <p:txBody>
          <a:bodyPr/>
          <a:lstStyle/>
          <a:p>
            <a:r>
              <a:rPr lang="en-US" dirty="0"/>
              <a:t>1) Trust God’s Shepherd King</a:t>
            </a:r>
          </a:p>
        </p:txBody>
      </p:sp>
      <p:sp>
        <p:nvSpPr>
          <p:cNvPr id="3" name="Slide Number Placeholder 2">
            <a:extLst>
              <a:ext uri="{FF2B5EF4-FFF2-40B4-BE49-F238E27FC236}">
                <a16:creationId xmlns:a16="http://schemas.microsoft.com/office/drawing/2014/main" id="{6F3E8A5A-2806-FCF3-04EB-D7F4EAC89FCA}"/>
              </a:ext>
            </a:extLst>
          </p:cNvPr>
          <p:cNvSpPr>
            <a:spLocks noGrp="1"/>
          </p:cNvSpPr>
          <p:nvPr>
            <p:ph type="sldNum" sz="quarter" idx="12"/>
          </p:nvPr>
        </p:nvSpPr>
        <p:spPr/>
        <p:txBody>
          <a:bodyPr/>
          <a:lstStyle/>
          <a:p>
            <a:fld id="{D495E168-DA5E-4888-8D8A-92B118324C14}" type="slidenum">
              <a:rPr lang="en-US" noProof="0" smtClean="0"/>
              <a:pPr/>
              <a:t>10</a:t>
            </a:fld>
            <a:endParaRPr lang="en-US" noProof="0" dirty="0"/>
          </a:p>
        </p:txBody>
      </p:sp>
      <p:sp>
        <p:nvSpPr>
          <p:cNvPr id="4" name="Content Placeholder 3">
            <a:extLst>
              <a:ext uri="{FF2B5EF4-FFF2-40B4-BE49-F238E27FC236}">
                <a16:creationId xmlns:a16="http://schemas.microsoft.com/office/drawing/2014/main" id="{92C32DEA-216F-AC54-B44E-4831E5EA9DD1}"/>
              </a:ext>
            </a:extLst>
          </p:cNvPr>
          <p:cNvSpPr>
            <a:spLocks noGrp="1"/>
          </p:cNvSpPr>
          <p:nvPr>
            <p:ph idx="1"/>
          </p:nvPr>
        </p:nvSpPr>
        <p:spPr>
          <a:xfrm>
            <a:off x="1081549" y="1609315"/>
            <a:ext cx="6486832" cy="4555511"/>
          </a:xfrm>
        </p:spPr>
        <p:txBody>
          <a:bodyPr>
            <a:normAutofit/>
          </a:bodyPr>
          <a:lstStyle/>
          <a:p>
            <a:pPr marL="0" indent="0" algn="ctr">
              <a:buNone/>
            </a:pPr>
            <a:r>
              <a:rPr lang="en-US" dirty="0"/>
              <a:t>"Infinite, and an infant. </a:t>
            </a:r>
            <a:br>
              <a:rPr lang="en-US" dirty="0"/>
            </a:br>
            <a:r>
              <a:rPr lang="en-US" dirty="0"/>
              <a:t>Eternal, and yet born of a woman. </a:t>
            </a:r>
            <a:br>
              <a:rPr lang="en-US" dirty="0"/>
            </a:br>
            <a:r>
              <a:rPr lang="en-US" dirty="0"/>
              <a:t>Almighty, and yet hanging on a woman's breast. </a:t>
            </a:r>
            <a:br>
              <a:rPr lang="en-US" dirty="0"/>
            </a:br>
            <a:r>
              <a:rPr lang="en-US" dirty="0"/>
              <a:t>Supporting a universe, and yet needing to be carried in a mother's arms. </a:t>
            </a:r>
            <a:br>
              <a:rPr lang="en-US" dirty="0"/>
            </a:br>
            <a:r>
              <a:rPr lang="en-US" dirty="0"/>
              <a:t>King of angels, and yet the reputed son of Joseph. </a:t>
            </a:r>
            <a:br>
              <a:rPr lang="en-US" dirty="0"/>
            </a:br>
            <a:r>
              <a:rPr lang="en-US" dirty="0"/>
              <a:t>Heir of all things, and yet the carpenter's despised son.“</a:t>
            </a:r>
          </a:p>
          <a:p>
            <a:pPr marL="0" indent="0" algn="ctr">
              <a:buNone/>
            </a:pPr>
            <a:r>
              <a:rPr lang="en-US" dirty="0"/>
              <a:t>—Charles Spurgeon</a:t>
            </a:r>
          </a:p>
        </p:txBody>
      </p:sp>
      <p:pic>
        <p:nvPicPr>
          <p:cNvPr id="8" name="Picture 7">
            <a:extLst>
              <a:ext uri="{FF2B5EF4-FFF2-40B4-BE49-F238E27FC236}">
                <a16:creationId xmlns:a16="http://schemas.microsoft.com/office/drawing/2014/main" id="{DE146B87-37BE-4C5E-5BD8-B49DE90FFC0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44464" y="1819050"/>
            <a:ext cx="3248478" cy="3219899"/>
          </a:xfrm>
          <a:prstGeom prst="rect">
            <a:avLst/>
          </a:prstGeom>
        </p:spPr>
      </p:pic>
    </p:spTree>
    <p:extLst>
      <p:ext uri="{BB962C8B-B14F-4D97-AF65-F5344CB8AC3E}">
        <p14:creationId xmlns:p14="http://schemas.microsoft.com/office/powerpoint/2010/main" val="4117904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EA499-D02B-466B-8A94-12FBC4B86F25}"/>
              </a:ext>
            </a:extLst>
          </p:cNvPr>
          <p:cNvSpPr>
            <a:spLocks noGrp="1"/>
          </p:cNvSpPr>
          <p:nvPr>
            <p:ph type="title"/>
          </p:nvPr>
        </p:nvSpPr>
        <p:spPr>
          <a:xfrm>
            <a:off x="6924536" y="848951"/>
            <a:ext cx="4257905" cy="1325563"/>
          </a:xfrm>
        </p:spPr>
        <p:txBody>
          <a:bodyPr>
            <a:normAutofit fontScale="90000"/>
          </a:bodyPr>
          <a:lstStyle/>
          <a:p>
            <a:r>
              <a:rPr lang="en-US" dirty="0"/>
              <a:t>1) Trust God’s Shepherd King</a:t>
            </a:r>
          </a:p>
        </p:txBody>
      </p:sp>
      <p:sp>
        <p:nvSpPr>
          <p:cNvPr id="6" name="Text Placeholder 5">
            <a:extLst>
              <a:ext uri="{FF2B5EF4-FFF2-40B4-BE49-F238E27FC236}">
                <a16:creationId xmlns:a16="http://schemas.microsoft.com/office/drawing/2014/main" id="{BE4DED09-2D42-4E84-BF9E-C79453D4148B}"/>
              </a:ext>
            </a:extLst>
          </p:cNvPr>
          <p:cNvSpPr>
            <a:spLocks noGrp="1"/>
          </p:cNvSpPr>
          <p:nvPr>
            <p:ph type="body" sz="quarter" idx="14"/>
          </p:nvPr>
        </p:nvSpPr>
        <p:spPr>
          <a:xfrm>
            <a:off x="5821278" y="2340864"/>
            <a:ext cx="5748929" cy="3421307"/>
          </a:xfrm>
        </p:spPr>
        <p:txBody>
          <a:bodyPr>
            <a:noAutofit/>
          </a:bodyPr>
          <a:lstStyle/>
          <a:p>
            <a:r>
              <a:rPr lang="en-US" sz="2800" dirty="0"/>
              <a:t>Micah 5:4 He will stand and shepherd his flock in the strength of the LORD, in the majesty of the name of the LORD his God. And they will live securely, for then his greatness will reach to the ends of the earth.</a:t>
            </a:r>
          </a:p>
        </p:txBody>
      </p:sp>
      <p:sp>
        <p:nvSpPr>
          <p:cNvPr id="4" name="Slide Number Placeholder 3">
            <a:extLst>
              <a:ext uri="{FF2B5EF4-FFF2-40B4-BE49-F238E27FC236}">
                <a16:creationId xmlns:a16="http://schemas.microsoft.com/office/drawing/2014/main" id="{EA42F411-36F6-4988-8DA8-BA993F63BA8D}"/>
              </a:ext>
            </a:extLst>
          </p:cNvPr>
          <p:cNvSpPr>
            <a:spLocks noGrp="1"/>
          </p:cNvSpPr>
          <p:nvPr>
            <p:ph type="sldNum" sz="quarter" idx="12"/>
          </p:nvPr>
        </p:nvSpPr>
        <p:spPr/>
        <p:txBody>
          <a:bodyPr/>
          <a:lstStyle/>
          <a:p>
            <a:fld id="{D495E168-DA5E-4888-8D8A-92B118324C14}" type="slidenum">
              <a:rPr lang="en-US" smtClean="0"/>
              <a:pPr/>
              <a:t>11</a:t>
            </a:fld>
            <a:endParaRPr lang="en-US" dirty="0"/>
          </a:p>
        </p:txBody>
      </p:sp>
      <p:pic>
        <p:nvPicPr>
          <p:cNvPr id="5" name="Picture 4">
            <a:extLst>
              <a:ext uri="{FF2B5EF4-FFF2-40B4-BE49-F238E27FC236}">
                <a16:creationId xmlns:a16="http://schemas.microsoft.com/office/drawing/2014/main" id="{0A315AE3-D5DD-D09D-747C-B7FEF71051E6}"/>
              </a:ext>
            </a:extLst>
          </p:cNvPr>
          <p:cNvPicPr>
            <a:picLocks noChangeAspect="1"/>
          </p:cNvPicPr>
          <p:nvPr/>
        </p:nvPicPr>
        <p:blipFill>
          <a:blip r:embed="rId2"/>
          <a:stretch>
            <a:fillRect/>
          </a:stretch>
        </p:blipFill>
        <p:spPr>
          <a:xfrm>
            <a:off x="452284" y="465672"/>
            <a:ext cx="4712178" cy="5946320"/>
          </a:xfrm>
          <a:prstGeom prst="rect">
            <a:avLst/>
          </a:prstGeom>
        </p:spPr>
      </p:pic>
    </p:spTree>
    <p:extLst>
      <p:ext uri="{BB962C8B-B14F-4D97-AF65-F5344CB8AC3E}">
        <p14:creationId xmlns:p14="http://schemas.microsoft.com/office/powerpoint/2010/main" val="1355177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E6C4D-7651-95F6-0A49-F2AC8FA7B44E}"/>
              </a:ext>
            </a:extLst>
          </p:cNvPr>
          <p:cNvSpPr>
            <a:spLocks noGrp="1"/>
          </p:cNvSpPr>
          <p:nvPr>
            <p:ph type="title"/>
          </p:nvPr>
        </p:nvSpPr>
        <p:spPr/>
        <p:txBody>
          <a:bodyPr/>
          <a:lstStyle/>
          <a:p>
            <a:r>
              <a:rPr lang="en-US" dirty="0"/>
              <a:t>1) Trust God’s Shepherd King</a:t>
            </a:r>
          </a:p>
        </p:txBody>
      </p:sp>
      <p:sp>
        <p:nvSpPr>
          <p:cNvPr id="3" name="Slide Number Placeholder 2">
            <a:extLst>
              <a:ext uri="{FF2B5EF4-FFF2-40B4-BE49-F238E27FC236}">
                <a16:creationId xmlns:a16="http://schemas.microsoft.com/office/drawing/2014/main" id="{6F3E8A5A-2806-FCF3-04EB-D7F4EAC89FCA}"/>
              </a:ext>
            </a:extLst>
          </p:cNvPr>
          <p:cNvSpPr>
            <a:spLocks noGrp="1"/>
          </p:cNvSpPr>
          <p:nvPr>
            <p:ph type="sldNum" sz="quarter" idx="12"/>
          </p:nvPr>
        </p:nvSpPr>
        <p:spPr/>
        <p:txBody>
          <a:bodyPr/>
          <a:lstStyle/>
          <a:p>
            <a:fld id="{D495E168-DA5E-4888-8D8A-92B118324C14}" type="slidenum">
              <a:rPr lang="en-US" noProof="0" smtClean="0"/>
              <a:pPr/>
              <a:t>12</a:t>
            </a:fld>
            <a:endParaRPr lang="en-US" noProof="0" dirty="0"/>
          </a:p>
        </p:txBody>
      </p:sp>
      <p:sp>
        <p:nvSpPr>
          <p:cNvPr id="4" name="Content Placeholder 3">
            <a:extLst>
              <a:ext uri="{FF2B5EF4-FFF2-40B4-BE49-F238E27FC236}">
                <a16:creationId xmlns:a16="http://schemas.microsoft.com/office/drawing/2014/main" id="{92C32DEA-216F-AC54-B44E-4831E5EA9DD1}"/>
              </a:ext>
            </a:extLst>
          </p:cNvPr>
          <p:cNvSpPr>
            <a:spLocks noGrp="1"/>
          </p:cNvSpPr>
          <p:nvPr>
            <p:ph idx="1"/>
          </p:nvPr>
        </p:nvSpPr>
        <p:spPr>
          <a:xfrm>
            <a:off x="838200" y="1825625"/>
            <a:ext cx="6403848" cy="4124325"/>
          </a:xfrm>
        </p:spPr>
        <p:txBody>
          <a:bodyPr/>
          <a:lstStyle/>
          <a:p>
            <a:r>
              <a:rPr lang="en-US" dirty="0"/>
              <a:t>Micah 5:5a And he will be our peace when the Assyrians invade our land and march through our fortresses. …</a:t>
            </a:r>
          </a:p>
        </p:txBody>
      </p:sp>
      <p:pic>
        <p:nvPicPr>
          <p:cNvPr id="6" name="Picture 5">
            <a:extLst>
              <a:ext uri="{FF2B5EF4-FFF2-40B4-BE49-F238E27FC236}">
                <a16:creationId xmlns:a16="http://schemas.microsoft.com/office/drawing/2014/main" id="{B360F061-2B56-1558-2A01-47237CD39A5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619198" y="1815098"/>
            <a:ext cx="3575262" cy="4458562"/>
          </a:xfrm>
          <a:prstGeom prst="rect">
            <a:avLst/>
          </a:prstGeom>
        </p:spPr>
      </p:pic>
    </p:spTree>
    <p:extLst>
      <p:ext uri="{BB962C8B-B14F-4D97-AF65-F5344CB8AC3E}">
        <p14:creationId xmlns:p14="http://schemas.microsoft.com/office/powerpoint/2010/main" val="2557783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67A7E6CF-7813-4CFB-972B-ECF713EB181A}"/>
              </a:ext>
            </a:extLst>
          </p:cNvPr>
          <p:cNvPicPr>
            <a:picLocks noGrp="1" noChangeAspect="1"/>
          </p:cNvPicPr>
          <p:nvPr>
            <p:ph type="pic" sz="quarter" idx="15"/>
          </p:nvPr>
        </p:nvPicPr>
        <p:blipFill>
          <a:blip r:embed="rId2">
            <a:extLst>
              <a:ext uri="{BEBA8EAE-BF5A-486C-A8C5-ECC9F3942E4B}">
                <a14:imgProps xmlns:a14="http://schemas.microsoft.com/office/drawing/2010/main">
                  <a14:imgLayer r:embed="rId3">
                    <a14:imgEffect>
                      <a14:brightnessContrast bright="-24000" contrast="18000"/>
                    </a14:imgEffect>
                  </a14:imgLayer>
                </a14:imgProps>
              </a:ext>
              <a:ext uri="{28A0092B-C50C-407E-A947-70E740481C1C}">
                <a14:useLocalDpi xmlns:a14="http://schemas.microsoft.com/office/drawing/2010/main"/>
              </a:ext>
            </a:extLst>
          </a:blip>
          <a:srcRect/>
          <a:stretch/>
        </p:blipFill>
        <p:spPr>
          <a:xfrm>
            <a:off x="911224" y="0"/>
            <a:ext cx="4626864" cy="6858000"/>
          </a:xfrm>
        </p:spPr>
      </p:pic>
      <p:sp>
        <p:nvSpPr>
          <p:cNvPr id="2" name="Title 1">
            <a:extLst>
              <a:ext uri="{FF2B5EF4-FFF2-40B4-BE49-F238E27FC236}">
                <a16:creationId xmlns:a16="http://schemas.microsoft.com/office/drawing/2014/main" id="{007EA499-D02B-466B-8A94-12FBC4B86F25}"/>
              </a:ext>
            </a:extLst>
          </p:cNvPr>
          <p:cNvSpPr>
            <a:spLocks noGrp="1"/>
          </p:cNvSpPr>
          <p:nvPr>
            <p:ph type="title"/>
          </p:nvPr>
        </p:nvSpPr>
        <p:spPr>
          <a:xfrm>
            <a:off x="6924536" y="848951"/>
            <a:ext cx="4257905" cy="1325563"/>
          </a:xfrm>
        </p:spPr>
        <p:txBody>
          <a:bodyPr>
            <a:normAutofit fontScale="90000"/>
          </a:bodyPr>
          <a:lstStyle/>
          <a:p>
            <a:r>
              <a:rPr lang="en-US" dirty="0"/>
              <a:t>1) Trust God’s Shepherd King</a:t>
            </a:r>
          </a:p>
        </p:txBody>
      </p:sp>
      <p:sp>
        <p:nvSpPr>
          <p:cNvPr id="6" name="Text Placeholder 5">
            <a:extLst>
              <a:ext uri="{FF2B5EF4-FFF2-40B4-BE49-F238E27FC236}">
                <a16:creationId xmlns:a16="http://schemas.microsoft.com/office/drawing/2014/main" id="{BE4DED09-2D42-4E84-BF9E-C79453D4148B}"/>
              </a:ext>
            </a:extLst>
          </p:cNvPr>
          <p:cNvSpPr>
            <a:spLocks noGrp="1"/>
          </p:cNvSpPr>
          <p:nvPr>
            <p:ph type="body" sz="quarter" idx="14"/>
          </p:nvPr>
        </p:nvSpPr>
        <p:spPr>
          <a:xfrm>
            <a:off x="5821278" y="2340864"/>
            <a:ext cx="5748929" cy="3421307"/>
          </a:xfrm>
        </p:spPr>
        <p:txBody>
          <a:bodyPr>
            <a:noAutofit/>
          </a:bodyPr>
          <a:lstStyle/>
          <a:p>
            <a:r>
              <a:rPr lang="en-US" sz="2800" dirty="0"/>
              <a:t>Psalm 23:4-5a Even though I walk through the darkest valley, I will fear no evil, for you are with me; your rod and your staff, they comfort me. 5 You prepare a table before me in the presence of my enemies. …</a:t>
            </a:r>
          </a:p>
        </p:txBody>
      </p:sp>
      <p:sp>
        <p:nvSpPr>
          <p:cNvPr id="4" name="Slide Number Placeholder 3">
            <a:extLst>
              <a:ext uri="{FF2B5EF4-FFF2-40B4-BE49-F238E27FC236}">
                <a16:creationId xmlns:a16="http://schemas.microsoft.com/office/drawing/2014/main" id="{EA42F411-36F6-4988-8DA8-BA993F63BA8D}"/>
              </a:ext>
            </a:extLst>
          </p:cNvPr>
          <p:cNvSpPr>
            <a:spLocks noGrp="1"/>
          </p:cNvSpPr>
          <p:nvPr>
            <p:ph type="sldNum" sz="quarter" idx="12"/>
          </p:nvPr>
        </p:nvSpPr>
        <p:spPr/>
        <p:txBody>
          <a:bodyPr/>
          <a:lstStyle/>
          <a:p>
            <a:fld id="{D495E168-DA5E-4888-8D8A-92B118324C14}" type="slidenum">
              <a:rPr lang="en-US" smtClean="0"/>
              <a:pPr/>
              <a:t>13</a:t>
            </a:fld>
            <a:endParaRPr lang="en-US" dirty="0"/>
          </a:p>
        </p:txBody>
      </p:sp>
    </p:spTree>
    <p:extLst>
      <p:ext uri="{BB962C8B-B14F-4D97-AF65-F5344CB8AC3E}">
        <p14:creationId xmlns:p14="http://schemas.microsoft.com/office/powerpoint/2010/main" val="3266910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E6C4D-7651-95F6-0A49-F2AC8FA7B44E}"/>
              </a:ext>
            </a:extLst>
          </p:cNvPr>
          <p:cNvSpPr>
            <a:spLocks noGrp="1"/>
          </p:cNvSpPr>
          <p:nvPr>
            <p:ph type="title"/>
          </p:nvPr>
        </p:nvSpPr>
        <p:spPr/>
        <p:txBody>
          <a:bodyPr/>
          <a:lstStyle/>
          <a:p>
            <a:r>
              <a:rPr lang="en-US" dirty="0"/>
              <a:t>1) Trust God’s Shepherd King</a:t>
            </a:r>
          </a:p>
        </p:txBody>
      </p:sp>
      <p:sp>
        <p:nvSpPr>
          <p:cNvPr id="3" name="Slide Number Placeholder 2">
            <a:extLst>
              <a:ext uri="{FF2B5EF4-FFF2-40B4-BE49-F238E27FC236}">
                <a16:creationId xmlns:a16="http://schemas.microsoft.com/office/drawing/2014/main" id="{6F3E8A5A-2806-FCF3-04EB-D7F4EAC89FCA}"/>
              </a:ext>
            </a:extLst>
          </p:cNvPr>
          <p:cNvSpPr>
            <a:spLocks noGrp="1"/>
          </p:cNvSpPr>
          <p:nvPr>
            <p:ph type="sldNum" sz="quarter" idx="12"/>
          </p:nvPr>
        </p:nvSpPr>
        <p:spPr/>
        <p:txBody>
          <a:bodyPr/>
          <a:lstStyle/>
          <a:p>
            <a:fld id="{D495E168-DA5E-4888-8D8A-92B118324C14}" type="slidenum">
              <a:rPr lang="en-US" noProof="0" smtClean="0"/>
              <a:pPr/>
              <a:t>14</a:t>
            </a:fld>
            <a:endParaRPr lang="en-US" noProof="0" dirty="0"/>
          </a:p>
        </p:txBody>
      </p:sp>
      <p:sp>
        <p:nvSpPr>
          <p:cNvPr id="4" name="Content Placeholder 3">
            <a:extLst>
              <a:ext uri="{FF2B5EF4-FFF2-40B4-BE49-F238E27FC236}">
                <a16:creationId xmlns:a16="http://schemas.microsoft.com/office/drawing/2014/main" id="{92C32DEA-216F-AC54-B44E-4831E5EA9DD1}"/>
              </a:ext>
            </a:extLst>
          </p:cNvPr>
          <p:cNvSpPr>
            <a:spLocks noGrp="1"/>
          </p:cNvSpPr>
          <p:nvPr>
            <p:ph idx="1"/>
          </p:nvPr>
        </p:nvSpPr>
        <p:spPr>
          <a:xfrm>
            <a:off x="838200" y="1487424"/>
            <a:ext cx="5745480" cy="5005451"/>
          </a:xfrm>
        </p:spPr>
        <p:txBody>
          <a:bodyPr>
            <a:normAutofit fontScale="85000" lnSpcReduction="20000"/>
          </a:bodyPr>
          <a:lstStyle/>
          <a:p>
            <a:pPr marL="0" indent="0">
              <a:buNone/>
            </a:pPr>
            <a:r>
              <a:rPr lang="en-US" dirty="0"/>
              <a:t>“By God's grace though this event… it turned out to be a great blessing for my family. In this time I experienced that although I was dying, I was actually living. What I mean by that is that being so close to death I really experienced that faith in Jesus delivers. I experienced that there was no fear when I was almost about to die; instead, I had great peace that this was not the end, I wasn't </a:t>
            </a:r>
            <a:r>
              <a:rPr lang="en-US" dirty="0" err="1"/>
              <a:t>gonna</a:t>
            </a:r>
            <a:r>
              <a:rPr lang="en-US" dirty="0"/>
              <a:t> actually die, even though everyone around me—paramedics—is like, “This guy's </a:t>
            </a:r>
            <a:r>
              <a:rPr lang="en-US" dirty="0" err="1"/>
              <a:t>gonna</a:t>
            </a:r>
            <a:r>
              <a:rPr lang="en-US" dirty="0"/>
              <a:t> die.” But I'm here in my heart, “I'm not </a:t>
            </a:r>
            <a:r>
              <a:rPr lang="en-US" dirty="0" err="1"/>
              <a:t>gonna</a:t>
            </a:r>
            <a:r>
              <a:rPr lang="en-US" dirty="0"/>
              <a:t> die,” and there was no fear of death. And I've never been that close to death, but I can testify that this faith delivers in the time of trouble.”</a:t>
            </a:r>
          </a:p>
        </p:txBody>
      </p:sp>
      <p:pic>
        <p:nvPicPr>
          <p:cNvPr id="6" name="Picture 5">
            <a:extLst>
              <a:ext uri="{FF2B5EF4-FFF2-40B4-BE49-F238E27FC236}">
                <a16:creationId xmlns:a16="http://schemas.microsoft.com/office/drawing/2014/main" id="{4B40FC6E-60D8-2247-4D53-01D65550B8B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31268" y="1690688"/>
            <a:ext cx="5009980" cy="4247069"/>
          </a:xfrm>
          <a:prstGeom prst="rect">
            <a:avLst/>
          </a:prstGeom>
        </p:spPr>
      </p:pic>
    </p:spTree>
    <p:extLst>
      <p:ext uri="{BB962C8B-B14F-4D97-AF65-F5344CB8AC3E}">
        <p14:creationId xmlns:p14="http://schemas.microsoft.com/office/powerpoint/2010/main" val="3867836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E6C4D-7651-95F6-0A49-F2AC8FA7B44E}"/>
              </a:ext>
            </a:extLst>
          </p:cNvPr>
          <p:cNvSpPr>
            <a:spLocks noGrp="1"/>
          </p:cNvSpPr>
          <p:nvPr>
            <p:ph type="title"/>
          </p:nvPr>
        </p:nvSpPr>
        <p:spPr/>
        <p:txBody>
          <a:bodyPr/>
          <a:lstStyle/>
          <a:p>
            <a:r>
              <a:rPr lang="en-US" dirty="0"/>
              <a:t>1) Trust God’s Shepherd King</a:t>
            </a:r>
          </a:p>
        </p:txBody>
      </p:sp>
      <p:sp>
        <p:nvSpPr>
          <p:cNvPr id="3" name="Slide Number Placeholder 2">
            <a:extLst>
              <a:ext uri="{FF2B5EF4-FFF2-40B4-BE49-F238E27FC236}">
                <a16:creationId xmlns:a16="http://schemas.microsoft.com/office/drawing/2014/main" id="{6F3E8A5A-2806-FCF3-04EB-D7F4EAC89FCA}"/>
              </a:ext>
            </a:extLst>
          </p:cNvPr>
          <p:cNvSpPr>
            <a:spLocks noGrp="1"/>
          </p:cNvSpPr>
          <p:nvPr>
            <p:ph type="sldNum" sz="quarter" idx="12"/>
          </p:nvPr>
        </p:nvSpPr>
        <p:spPr/>
        <p:txBody>
          <a:bodyPr/>
          <a:lstStyle/>
          <a:p>
            <a:fld id="{D495E168-DA5E-4888-8D8A-92B118324C14}" type="slidenum">
              <a:rPr lang="en-US" noProof="0" smtClean="0"/>
              <a:pPr/>
              <a:t>15</a:t>
            </a:fld>
            <a:endParaRPr lang="en-US" noProof="0" dirty="0"/>
          </a:p>
        </p:txBody>
      </p:sp>
      <p:sp>
        <p:nvSpPr>
          <p:cNvPr id="4" name="Content Placeholder 3">
            <a:extLst>
              <a:ext uri="{FF2B5EF4-FFF2-40B4-BE49-F238E27FC236}">
                <a16:creationId xmlns:a16="http://schemas.microsoft.com/office/drawing/2014/main" id="{92C32DEA-216F-AC54-B44E-4831E5EA9DD1}"/>
              </a:ext>
            </a:extLst>
          </p:cNvPr>
          <p:cNvSpPr>
            <a:spLocks noGrp="1"/>
          </p:cNvSpPr>
          <p:nvPr>
            <p:ph idx="1"/>
          </p:nvPr>
        </p:nvSpPr>
        <p:spPr/>
        <p:txBody>
          <a:bodyPr/>
          <a:lstStyle/>
          <a:p>
            <a:r>
              <a:rPr lang="en-US" dirty="0"/>
              <a:t>John 16:33 "I have told you these things, so that in me you may have peace. In this world you will have trouble. But take heart! I have overcome the world."</a:t>
            </a:r>
          </a:p>
          <a:p>
            <a:r>
              <a:rPr lang="en-US" dirty="0"/>
              <a:t>John 10:11 "I am the good shepherd. The good shepherd lays down his life for the sheep.</a:t>
            </a:r>
          </a:p>
        </p:txBody>
      </p:sp>
    </p:spTree>
    <p:extLst>
      <p:ext uri="{BB962C8B-B14F-4D97-AF65-F5344CB8AC3E}">
        <p14:creationId xmlns:p14="http://schemas.microsoft.com/office/powerpoint/2010/main" val="1005044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E6C4D-7651-95F6-0A49-F2AC8FA7B44E}"/>
              </a:ext>
            </a:extLst>
          </p:cNvPr>
          <p:cNvSpPr>
            <a:spLocks noGrp="1"/>
          </p:cNvSpPr>
          <p:nvPr>
            <p:ph type="title"/>
          </p:nvPr>
        </p:nvSpPr>
        <p:spPr/>
        <p:txBody>
          <a:bodyPr/>
          <a:lstStyle/>
          <a:p>
            <a:r>
              <a:rPr lang="en-US" dirty="0"/>
              <a:t>1) Trust God’s Shepherd King</a:t>
            </a:r>
          </a:p>
        </p:txBody>
      </p:sp>
      <p:sp>
        <p:nvSpPr>
          <p:cNvPr id="3" name="Slide Number Placeholder 2">
            <a:extLst>
              <a:ext uri="{FF2B5EF4-FFF2-40B4-BE49-F238E27FC236}">
                <a16:creationId xmlns:a16="http://schemas.microsoft.com/office/drawing/2014/main" id="{6F3E8A5A-2806-FCF3-04EB-D7F4EAC89FCA}"/>
              </a:ext>
            </a:extLst>
          </p:cNvPr>
          <p:cNvSpPr>
            <a:spLocks noGrp="1"/>
          </p:cNvSpPr>
          <p:nvPr>
            <p:ph type="sldNum" sz="quarter" idx="12"/>
          </p:nvPr>
        </p:nvSpPr>
        <p:spPr/>
        <p:txBody>
          <a:bodyPr/>
          <a:lstStyle/>
          <a:p>
            <a:fld id="{D495E168-DA5E-4888-8D8A-92B118324C14}" type="slidenum">
              <a:rPr lang="en-US" noProof="0" smtClean="0"/>
              <a:pPr/>
              <a:t>16</a:t>
            </a:fld>
            <a:endParaRPr lang="en-US" noProof="0" dirty="0"/>
          </a:p>
        </p:txBody>
      </p:sp>
      <p:sp>
        <p:nvSpPr>
          <p:cNvPr id="4" name="Content Placeholder 3">
            <a:extLst>
              <a:ext uri="{FF2B5EF4-FFF2-40B4-BE49-F238E27FC236}">
                <a16:creationId xmlns:a16="http://schemas.microsoft.com/office/drawing/2014/main" id="{92C32DEA-216F-AC54-B44E-4831E5EA9DD1}"/>
              </a:ext>
            </a:extLst>
          </p:cNvPr>
          <p:cNvSpPr>
            <a:spLocks noGrp="1"/>
          </p:cNvSpPr>
          <p:nvPr>
            <p:ph idx="1"/>
          </p:nvPr>
        </p:nvSpPr>
        <p:spPr/>
        <p:txBody>
          <a:bodyPr/>
          <a:lstStyle/>
          <a:p>
            <a:r>
              <a:rPr lang="en-US" dirty="0"/>
              <a:t>Micah 5:5b-6 … We will raise against them seven shepherds, even eight commanders, 6 who will rule the land of Assyria with the sword, the land of Nimrod with drawn sword. He will deliver us from the Assyrians when they invade our land and march across our borders.</a:t>
            </a:r>
          </a:p>
          <a:p>
            <a:r>
              <a:rPr lang="en-US" dirty="0"/>
              <a:t>Ephesians 6:12 For our struggle is not against flesh and blood, but against … the spiritual forces of evil in the heavenly realms.</a:t>
            </a:r>
          </a:p>
          <a:p>
            <a:r>
              <a:rPr lang="en-US" dirty="0"/>
              <a:t>Ephesians 6:17 Take the helmet of salvation and </a:t>
            </a:r>
            <a:r>
              <a:rPr lang="en-US" b="1" dirty="0"/>
              <a:t>the sword of the Spirit, which is the word of God</a:t>
            </a:r>
            <a:r>
              <a:rPr lang="en-US" dirty="0"/>
              <a:t>.</a:t>
            </a:r>
          </a:p>
          <a:p>
            <a:endParaRPr lang="en-US" dirty="0"/>
          </a:p>
        </p:txBody>
      </p:sp>
    </p:spTree>
    <p:extLst>
      <p:ext uri="{BB962C8B-B14F-4D97-AF65-F5344CB8AC3E}">
        <p14:creationId xmlns:p14="http://schemas.microsoft.com/office/powerpoint/2010/main" val="1421929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9E6DE-5C41-4023-A6ED-24BA66E6767E}"/>
              </a:ext>
            </a:extLst>
          </p:cNvPr>
          <p:cNvSpPr>
            <a:spLocks noGrp="1"/>
          </p:cNvSpPr>
          <p:nvPr>
            <p:ph type="title"/>
          </p:nvPr>
        </p:nvSpPr>
        <p:spPr>
          <a:xfrm>
            <a:off x="414528" y="652986"/>
            <a:ext cx="11362944" cy="904875"/>
          </a:xfrm>
        </p:spPr>
        <p:txBody>
          <a:bodyPr>
            <a:normAutofit fontScale="90000"/>
          </a:bodyPr>
          <a:lstStyle/>
          <a:p>
            <a:r>
              <a:rPr lang="en-US" dirty="0"/>
              <a:t>2) Follow God’s Shepherd King to Bless and Triumph</a:t>
            </a:r>
          </a:p>
        </p:txBody>
      </p:sp>
      <p:sp>
        <p:nvSpPr>
          <p:cNvPr id="5" name="Text Placeholder 4">
            <a:extLst>
              <a:ext uri="{FF2B5EF4-FFF2-40B4-BE49-F238E27FC236}">
                <a16:creationId xmlns:a16="http://schemas.microsoft.com/office/drawing/2014/main" id="{E666CF4B-E5FA-473E-9C10-20707B1D9669}"/>
              </a:ext>
            </a:extLst>
          </p:cNvPr>
          <p:cNvSpPr>
            <a:spLocks noGrp="1"/>
          </p:cNvSpPr>
          <p:nvPr>
            <p:ph type="body" sz="quarter" idx="13"/>
          </p:nvPr>
        </p:nvSpPr>
        <p:spPr/>
        <p:txBody>
          <a:bodyPr/>
          <a:lstStyle/>
          <a:p>
            <a:r>
              <a:rPr lang="en-US" dirty="0"/>
              <a:t>Vs. 7–9</a:t>
            </a:r>
          </a:p>
        </p:txBody>
      </p:sp>
      <p:pic>
        <p:nvPicPr>
          <p:cNvPr id="8" name="Picture Placeholder 7">
            <a:extLst>
              <a:ext uri="{FF2B5EF4-FFF2-40B4-BE49-F238E27FC236}">
                <a16:creationId xmlns:a16="http://schemas.microsoft.com/office/drawing/2014/main" id="{388E01DB-C311-4183-AC6E-9A4AB1E6DAAE}"/>
              </a:ext>
            </a:extLst>
          </p:cNvPr>
          <p:cNvPicPr>
            <a:picLocks noGrp="1" noChangeAspect="1"/>
          </p:cNvPicPr>
          <p:nvPr>
            <p:ph type="pic" sz="quarter" idx="14"/>
          </p:nvPr>
        </p:nvPicPr>
        <p:blipFill rotWithShape="1">
          <a:blip r:embed="rId2" cstate="screen">
            <a:extLst>
              <a:ext uri="{28A0092B-C50C-407E-A947-70E740481C1C}">
                <a14:useLocalDpi xmlns:a14="http://schemas.microsoft.com/office/drawing/2010/main"/>
              </a:ext>
            </a:extLst>
          </a:blip>
          <a:srcRect/>
          <a:stretch/>
        </p:blipFill>
        <p:spPr>
          <a:xfrm>
            <a:off x="0" y="2483223"/>
            <a:ext cx="12192000" cy="3465576"/>
          </a:xfrm>
        </p:spPr>
      </p:pic>
      <p:sp>
        <p:nvSpPr>
          <p:cNvPr id="4" name="Slide Number Placeholder 3">
            <a:extLst>
              <a:ext uri="{FF2B5EF4-FFF2-40B4-BE49-F238E27FC236}">
                <a16:creationId xmlns:a16="http://schemas.microsoft.com/office/drawing/2014/main" id="{5A7398AB-B4FB-44C4-A9EC-94DA908E8A9A}"/>
              </a:ext>
            </a:extLst>
          </p:cNvPr>
          <p:cNvSpPr>
            <a:spLocks noGrp="1"/>
          </p:cNvSpPr>
          <p:nvPr>
            <p:ph type="sldNum" sz="quarter" idx="12"/>
          </p:nvPr>
        </p:nvSpPr>
        <p:spPr/>
        <p:txBody>
          <a:bodyPr/>
          <a:lstStyle/>
          <a:p>
            <a:fld id="{D495E168-DA5E-4888-8D8A-92B118324C14}" type="slidenum">
              <a:rPr lang="en-US" smtClean="0"/>
              <a:pPr/>
              <a:t>17</a:t>
            </a:fld>
            <a:endParaRPr lang="en-US" dirty="0"/>
          </a:p>
        </p:txBody>
      </p:sp>
    </p:spTree>
    <p:extLst>
      <p:ext uri="{BB962C8B-B14F-4D97-AF65-F5344CB8AC3E}">
        <p14:creationId xmlns:p14="http://schemas.microsoft.com/office/powerpoint/2010/main" val="2611093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E6C4D-7651-95F6-0A49-F2AC8FA7B44E}"/>
              </a:ext>
            </a:extLst>
          </p:cNvPr>
          <p:cNvSpPr>
            <a:spLocks noGrp="1"/>
          </p:cNvSpPr>
          <p:nvPr>
            <p:ph type="title"/>
          </p:nvPr>
        </p:nvSpPr>
        <p:spPr/>
        <p:txBody>
          <a:bodyPr>
            <a:normAutofit fontScale="90000"/>
          </a:bodyPr>
          <a:lstStyle/>
          <a:p>
            <a:r>
              <a:rPr lang="en-US" dirty="0"/>
              <a:t>2) </a:t>
            </a:r>
            <a:r>
              <a:rPr lang="en-US" sz="5300" dirty="0"/>
              <a:t>Follow God’s Shepherd King to Bless and Triumph</a:t>
            </a:r>
            <a:endParaRPr lang="en-US" dirty="0"/>
          </a:p>
        </p:txBody>
      </p:sp>
      <p:sp>
        <p:nvSpPr>
          <p:cNvPr id="3" name="Slide Number Placeholder 2">
            <a:extLst>
              <a:ext uri="{FF2B5EF4-FFF2-40B4-BE49-F238E27FC236}">
                <a16:creationId xmlns:a16="http://schemas.microsoft.com/office/drawing/2014/main" id="{6F3E8A5A-2806-FCF3-04EB-D7F4EAC89FCA}"/>
              </a:ext>
            </a:extLst>
          </p:cNvPr>
          <p:cNvSpPr>
            <a:spLocks noGrp="1"/>
          </p:cNvSpPr>
          <p:nvPr>
            <p:ph type="sldNum" sz="quarter" idx="12"/>
          </p:nvPr>
        </p:nvSpPr>
        <p:spPr/>
        <p:txBody>
          <a:bodyPr/>
          <a:lstStyle/>
          <a:p>
            <a:fld id="{D495E168-DA5E-4888-8D8A-92B118324C14}" type="slidenum">
              <a:rPr lang="en-US" noProof="0" smtClean="0"/>
              <a:pPr/>
              <a:t>18</a:t>
            </a:fld>
            <a:endParaRPr lang="en-US" noProof="0" dirty="0"/>
          </a:p>
        </p:txBody>
      </p:sp>
      <p:sp>
        <p:nvSpPr>
          <p:cNvPr id="4" name="Content Placeholder 3">
            <a:extLst>
              <a:ext uri="{FF2B5EF4-FFF2-40B4-BE49-F238E27FC236}">
                <a16:creationId xmlns:a16="http://schemas.microsoft.com/office/drawing/2014/main" id="{92C32DEA-216F-AC54-B44E-4831E5EA9DD1}"/>
              </a:ext>
            </a:extLst>
          </p:cNvPr>
          <p:cNvSpPr>
            <a:spLocks noGrp="1"/>
          </p:cNvSpPr>
          <p:nvPr>
            <p:ph idx="1"/>
          </p:nvPr>
        </p:nvSpPr>
        <p:spPr>
          <a:xfrm>
            <a:off x="838200" y="1825625"/>
            <a:ext cx="7440168" cy="4124325"/>
          </a:xfrm>
        </p:spPr>
        <p:txBody>
          <a:bodyPr/>
          <a:lstStyle/>
          <a:p>
            <a:r>
              <a:rPr lang="en-US" dirty="0"/>
              <a:t>Micah 5:7 The remnant of Jacob will be in the midst of many peoples like dew from the LORD, like showers on the grass, which do not wait for anyone or depend on man.</a:t>
            </a:r>
          </a:p>
          <a:p>
            <a:r>
              <a:rPr lang="en-US" dirty="0"/>
              <a:t>Matthew 5:16 In the same way, let your light shine before others, that they may see your good deeds and glorify your Father in heaven.</a:t>
            </a:r>
          </a:p>
        </p:txBody>
      </p:sp>
      <p:pic>
        <p:nvPicPr>
          <p:cNvPr id="6" name="Picture 5">
            <a:extLst>
              <a:ext uri="{FF2B5EF4-FFF2-40B4-BE49-F238E27FC236}">
                <a16:creationId xmlns:a16="http://schemas.microsoft.com/office/drawing/2014/main" id="{3DC77B5F-8A45-99CA-E43E-D15ECCEAF3A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22208" y="2314402"/>
            <a:ext cx="2572512" cy="3221982"/>
          </a:xfrm>
          <a:prstGeom prst="rect">
            <a:avLst/>
          </a:prstGeom>
        </p:spPr>
      </p:pic>
    </p:spTree>
    <p:extLst>
      <p:ext uri="{BB962C8B-B14F-4D97-AF65-F5344CB8AC3E}">
        <p14:creationId xmlns:p14="http://schemas.microsoft.com/office/powerpoint/2010/main" val="514591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67A7E6CF-7813-4CFB-972B-ECF713EB181A}"/>
              </a:ext>
            </a:extLst>
          </p:cNvPr>
          <p:cNvPicPr>
            <a:picLocks noGrp="1" noChangeAspect="1"/>
          </p:cNvPicPr>
          <p:nvPr>
            <p:ph type="pic" sz="quarter" idx="15"/>
          </p:nvPr>
        </p:nvPicPr>
        <p:blipFill>
          <a:blip r:embed="rId2">
            <a:extLst>
              <a:ext uri="{28A0092B-C50C-407E-A947-70E740481C1C}">
                <a14:useLocalDpi xmlns:a14="http://schemas.microsoft.com/office/drawing/2010/main"/>
              </a:ext>
            </a:extLst>
          </a:blip>
          <a:srcRect/>
          <a:stretch/>
        </p:blipFill>
        <p:spPr>
          <a:xfrm>
            <a:off x="911224" y="0"/>
            <a:ext cx="4626864" cy="6858000"/>
          </a:xfrm>
        </p:spPr>
      </p:pic>
      <p:sp>
        <p:nvSpPr>
          <p:cNvPr id="2" name="Title 1">
            <a:extLst>
              <a:ext uri="{FF2B5EF4-FFF2-40B4-BE49-F238E27FC236}">
                <a16:creationId xmlns:a16="http://schemas.microsoft.com/office/drawing/2014/main" id="{007EA499-D02B-466B-8A94-12FBC4B86F25}"/>
              </a:ext>
            </a:extLst>
          </p:cNvPr>
          <p:cNvSpPr>
            <a:spLocks noGrp="1"/>
          </p:cNvSpPr>
          <p:nvPr>
            <p:ph type="title"/>
          </p:nvPr>
        </p:nvSpPr>
        <p:spPr>
          <a:xfrm>
            <a:off x="5657088" y="812375"/>
            <a:ext cx="5913119" cy="1325563"/>
          </a:xfrm>
        </p:spPr>
        <p:txBody>
          <a:bodyPr>
            <a:normAutofit fontScale="90000"/>
          </a:bodyPr>
          <a:lstStyle/>
          <a:p>
            <a:r>
              <a:rPr lang="en-US" dirty="0"/>
              <a:t>2) </a:t>
            </a:r>
            <a:r>
              <a:rPr lang="en-US" sz="6000" dirty="0"/>
              <a:t>Follow God’s Shepherd King to Bless and Triumph</a:t>
            </a:r>
            <a:endParaRPr lang="en-US" dirty="0"/>
          </a:p>
        </p:txBody>
      </p:sp>
      <p:sp>
        <p:nvSpPr>
          <p:cNvPr id="6" name="Text Placeholder 5">
            <a:extLst>
              <a:ext uri="{FF2B5EF4-FFF2-40B4-BE49-F238E27FC236}">
                <a16:creationId xmlns:a16="http://schemas.microsoft.com/office/drawing/2014/main" id="{BE4DED09-2D42-4E84-BF9E-C79453D4148B}"/>
              </a:ext>
            </a:extLst>
          </p:cNvPr>
          <p:cNvSpPr>
            <a:spLocks noGrp="1"/>
          </p:cNvSpPr>
          <p:nvPr>
            <p:ph type="body" sz="quarter" idx="14"/>
          </p:nvPr>
        </p:nvSpPr>
        <p:spPr>
          <a:xfrm>
            <a:off x="5821278" y="2340864"/>
            <a:ext cx="5748929" cy="3421307"/>
          </a:xfrm>
        </p:spPr>
        <p:txBody>
          <a:bodyPr>
            <a:noAutofit/>
          </a:bodyPr>
          <a:lstStyle/>
          <a:p>
            <a:r>
              <a:rPr lang="en-US" sz="2800" dirty="0"/>
              <a:t>Micah 5:8-9 The remnant of Jacob will be among the nations, in the midst of many peoples, like a lion among the beasts of the forest, like a young lion among flocks of sheep, which mauls and mangles as it goes, and no one can rescue. 9 Your hand will be lifted up in triumph over your enemies, and all your foes will be destroyed.</a:t>
            </a:r>
          </a:p>
        </p:txBody>
      </p:sp>
      <p:sp>
        <p:nvSpPr>
          <p:cNvPr id="4" name="Slide Number Placeholder 3">
            <a:extLst>
              <a:ext uri="{FF2B5EF4-FFF2-40B4-BE49-F238E27FC236}">
                <a16:creationId xmlns:a16="http://schemas.microsoft.com/office/drawing/2014/main" id="{EA42F411-36F6-4988-8DA8-BA993F63BA8D}"/>
              </a:ext>
            </a:extLst>
          </p:cNvPr>
          <p:cNvSpPr>
            <a:spLocks noGrp="1"/>
          </p:cNvSpPr>
          <p:nvPr>
            <p:ph type="sldNum" sz="quarter" idx="12"/>
          </p:nvPr>
        </p:nvSpPr>
        <p:spPr/>
        <p:txBody>
          <a:bodyPr/>
          <a:lstStyle/>
          <a:p>
            <a:fld id="{D495E168-DA5E-4888-8D8A-92B118324C14}" type="slidenum">
              <a:rPr lang="en-US" smtClean="0"/>
              <a:pPr/>
              <a:t>19</a:t>
            </a:fld>
            <a:endParaRPr lang="en-US" dirty="0"/>
          </a:p>
        </p:txBody>
      </p:sp>
    </p:spTree>
    <p:extLst>
      <p:ext uri="{BB962C8B-B14F-4D97-AF65-F5344CB8AC3E}">
        <p14:creationId xmlns:p14="http://schemas.microsoft.com/office/powerpoint/2010/main" val="163635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9E6DE-5C41-4023-A6ED-24BA66E6767E}"/>
              </a:ext>
            </a:extLst>
          </p:cNvPr>
          <p:cNvSpPr>
            <a:spLocks noGrp="1"/>
          </p:cNvSpPr>
          <p:nvPr>
            <p:ph type="title"/>
          </p:nvPr>
        </p:nvSpPr>
        <p:spPr/>
        <p:txBody>
          <a:bodyPr>
            <a:normAutofit fontScale="90000"/>
          </a:bodyPr>
          <a:lstStyle/>
          <a:p>
            <a:r>
              <a:rPr lang="en-US" dirty="0"/>
              <a:t>1) Trust God’s Shepherd King</a:t>
            </a:r>
          </a:p>
        </p:txBody>
      </p:sp>
      <p:sp>
        <p:nvSpPr>
          <p:cNvPr id="5" name="Text Placeholder 4">
            <a:extLst>
              <a:ext uri="{FF2B5EF4-FFF2-40B4-BE49-F238E27FC236}">
                <a16:creationId xmlns:a16="http://schemas.microsoft.com/office/drawing/2014/main" id="{E666CF4B-E5FA-473E-9C10-20707B1D9669}"/>
              </a:ext>
            </a:extLst>
          </p:cNvPr>
          <p:cNvSpPr>
            <a:spLocks noGrp="1"/>
          </p:cNvSpPr>
          <p:nvPr>
            <p:ph type="body" sz="quarter" idx="13"/>
          </p:nvPr>
        </p:nvSpPr>
        <p:spPr/>
        <p:txBody>
          <a:bodyPr/>
          <a:lstStyle/>
          <a:p>
            <a:r>
              <a:rPr lang="en-US" dirty="0"/>
              <a:t>Vs. 1–6</a:t>
            </a:r>
          </a:p>
        </p:txBody>
      </p:sp>
      <p:pic>
        <p:nvPicPr>
          <p:cNvPr id="8" name="Picture Placeholder 7">
            <a:extLst>
              <a:ext uri="{FF2B5EF4-FFF2-40B4-BE49-F238E27FC236}">
                <a16:creationId xmlns:a16="http://schemas.microsoft.com/office/drawing/2014/main" id="{388E01DB-C311-4183-AC6E-9A4AB1E6DAAE}"/>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p:blipFill>
        <p:spPr>
          <a:xfrm>
            <a:off x="0" y="2483223"/>
            <a:ext cx="12192000" cy="3465576"/>
          </a:xfrm>
        </p:spPr>
      </p:pic>
      <p:sp>
        <p:nvSpPr>
          <p:cNvPr id="4" name="Slide Number Placeholder 3">
            <a:extLst>
              <a:ext uri="{FF2B5EF4-FFF2-40B4-BE49-F238E27FC236}">
                <a16:creationId xmlns:a16="http://schemas.microsoft.com/office/drawing/2014/main" id="{5A7398AB-B4FB-44C4-A9EC-94DA908E8A9A}"/>
              </a:ext>
            </a:extLst>
          </p:cNvPr>
          <p:cNvSpPr>
            <a:spLocks noGrp="1"/>
          </p:cNvSpPr>
          <p:nvPr>
            <p:ph type="sldNum" sz="quarter" idx="12"/>
          </p:nvPr>
        </p:nvSpPr>
        <p:spPr/>
        <p:txBody>
          <a:bodyPr/>
          <a:lstStyle/>
          <a:p>
            <a:fld id="{D495E168-DA5E-4888-8D8A-92B118324C14}" type="slidenum">
              <a:rPr lang="en-US" smtClean="0"/>
              <a:pPr/>
              <a:t>2</a:t>
            </a:fld>
            <a:endParaRPr lang="en-US" dirty="0"/>
          </a:p>
        </p:txBody>
      </p:sp>
    </p:spTree>
    <p:extLst>
      <p:ext uri="{BB962C8B-B14F-4D97-AF65-F5344CB8AC3E}">
        <p14:creationId xmlns:p14="http://schemas.microsoft.com/office/powerpoint/2010/main" val="5135148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E6C4D-7651-95F6-0A49-F2AC8FA7B44E}"/>
              </a:ext>
            </a:extLst>
          </p:cNvPr>
          <p:cNvSpPr>
            <a:spLocks noGrp="1"/>
          </p:cNvSpPr>
          <p:nvPr>
            <p:ph type="title"/>
          </p:nvPr>
        </p:nvSpPr>
        <p:spPr/>
        <p:txBody>
          <a:bodyPr>
            <a:normAutofit fontScale="90000"/>
          </a:bodyPr>
          <a:lstStyle/>
          <a:p>
            <a:r>
              <a:rPr kumimoji="0" lang="en-US" sz="6000" b="0" i="0" u="none" strike="noStrike" kern="1200" cap="none" spc="0" normalizeH="0" baseline="0" noProof="0" dirty="0">
                <a:ln>
                  <a:noFill/>
                </a:ln>
                <a:solidFill>
                  <a:srgbClr val="6D3200"/>
                </a:solidFill>
                <a:effectLst/>
                <a:uLnTx/>
                <a:uFillTx/>
                <a:latin typeface="Edwardian Script ITC"/>
                <a:ea typeface="+mj-ea"/>
                <a:cs typeface="+mj-cs"/>
              </a:rPr>
              <a:t>2) </a:t>
            </a:r>
            <a:r>
              <a:rPr kumimoji="0" lang="en-US" sz="5300" b="0" i="0" u="none" strike="noStrike" kern="1200" cap="none" spc="0" normalizeH="0" baseline="0" noProof="0" dirty="0">
                <a:ln>
                  <a:noFill/>
                </a:ln>
                <a:solidFill>
                  <a:srgbClr val="6D3200"/>
                </a:solidFill>
                <a:effectLst/>
                <a:uLnTx/>
                <a:uFillTx/>
                <a:latin typeface="Edwardian Script ITC"/>
                <a:ea typeface="+mj-ea"/>
                <a:cs typeface="+mj-cs"/>
              </a:rPr>
              <a:t>Follow God’s Shepherd King to Bless and Triumph</a:t>
            </a:r>
            <a:endParaRPr lang="en-US" dirty="0"/>
          </a:p>
        </p:txBody>
      </p:sp>
      <p:sp>
        <p:nvSpPr>
          <p:cNvPr id="3" name="Slide Number Placeholder 2">
            <a:extLst>
              <a:ext uri="{FF2B5EF4-FFF2-40B4-BE49-F238E27FC236}">
                <a16:creationId xmlns:a16="http://schemas.microsoft.com/office/drawing/2014/main" id="{6F3E8A5A-2806-FCF3-04EB-D7F4EAC89FCA}"/>
              </a:ext>
            </a:extLst>
          </p:cNvPr>
          <p:cNvSpPr>
            <a:spLocks noGrp="1"/>
          </p:cNvSpPr>
          <p:nvPr>
            <p:ph type="sldNum" sz="quarter" idx="12"/>
          </p:nvPr>
        </p:nvSpPr>
        <p:spPr/>
        <p:txBody>
          <a:bodyPr/>
          <a:lstStyle/>
          <a:p>
            <a:fld id="{D495E168-DA5E-4888-8D8A-92B118324C14}" type="slidenum">
              <a:rPr lang="en-US" noProof="0" smtClean="0"/>
              <a:pPr/>
              <a:t>20</a:t>
            </a:fld>
            <a:endParaRPr lang="en-US" noProof="0" dirty="0"/>
          </a:p>
        </p:txBody>
      </p:sp>
      <p:sp>
        <p:nvSpPr>
          <p:cNvPr id="4" name="Content Placeholder 3">
            <a:extLst>
              <a:ext uri="{FF2B5EF4-FFF2-40B4-BE49-F238E27FC236}">
                <a16:creationId xmlns:a16="http://schemas.microsoft.com/office/drawing/2014/main" id="{92C32DEA-216F-AC54-B44E-4831E5EA9DD1}"/>
              </a:ext>
            </a:extLst>
          </p:cNvPr>
          <p:cNvSpPr>
            <a:spLocks noGrp="1"/>
          </p:cNvSpPr>
          <p:nvPr>
            <p:ph idx="1"/>
          </p:nvPr>
        </p:nvSpPr>
        <p:spPr/>
        <p:txBody>
          <a:bodyPr/>
          <a:lstStyle/>
          <a:p>
            <a:r>
              <a:rPr lang="en-US" dirty="0"/>
              <a:t>2 Corinthians 5:9 </a:t>
            </a:r>
            <a:r>
              <a:rPr lang="en-US" b="1" dirty="0"/>
              <a:t>So we make it our goal to please him</a:t>
            </a:r>
            <a:r>
              <a:rPr lang="en-US" dirty="0"/>
              <a:t>, whether we are at home in the body or away from it.</a:t>
            </a:r>
          </a:p>
          <a:p>
            <a:r>
              <a:rPr lang="en-US" dirty="0"/>
              <a:t>Revelation 12:11 They triumphed over him by the blood of the Lamb and by the word of their testimony; they did not love their lives so much as to shrink from death.</a:t>
            </a:r>
          </a:p>
          <a:p>
            <a:endParaRPr lang="en-US" dirty="0"/>
          </a:p>
        </p:txBody>
      </p:sp>
    </p:spTree>
    <p:extLst>
      <p:ext uri="{BB962C8B-B14F-4D97-AF65-F5344CB8AC3E}">
        <p14:creationId xmlns:p14="http://schemas.microsoft.com/office/powerpoint/2010/main" val="2584346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9E6DE-5C41-4023-A6ED-24BA66E6767E}"/>
              </a:ext>
            </a:extLst>
          </p:cNvPr>
          <p:cNvSpPr>
            <a:spLocks noGrp="1"/>
          </p:cNvSpPr>
          <p:nvPr>
            <p:ph type="title"/>
          </p:nvPr>
        </p:nvSpPr>
        <p:spPr>
          <a:xfrm>
            <a:off x="414528" y="652986"/>
            <a:ext cx="11362944" cy="904875"/>
          </a:xfrm>
        </p:spPr>
        <p:txBody>
          <a:bodyPr>
            <a:normAutofit fontScale="90000"/>
          </a:bodyPr>
          <a:lstStyle/>
          <a:p>
            <a:r>
              <a:rPr lang="en-US" dirty="0"/>
              <a:t>3) Repent of Idols</a:t>
            </a:r>
          </a:p>
        </p:txBody>
      </p:sp>
      <p:sp>
        <p:nvSpPr>
          <p:cNvPr id="5" name="Text Placeholder 4">
            <a:extLst>
              <a:ext uri="{FF2B5EF4-FFF2-40B4-BE49-F238E27FC236}">
                <a16:creationId xmlns:a16="http://schemas.microsoft.com/office/drawing/2014/main" id="{E666CF4B-E5FA-473E-9C10-20707B1D9669}"/>
              </a:ext>
            </a:extLst>
          </p:cNvPr>
          <p:cNvSpPr>
            <a:spLocks noGrp="1"/>
          </p:cNvSpPr>
          <p:nvPr>
            <p:ph type="body" sz="quarter" idx="13"/>
          </p:nvPr>
        </p:nvSpPr>
        <p:spPr/>
        <p:txBody>
          <a:bodyPr/>
          <a:lstStyle/>
          <a:p>
            <a:r>
              <a:rPr lang="en-US" dirty="0"/>
              <a:t>Vs. 10–15</a:t>
            </a:r>
          </a:p>
        </p:txBody>
      </p:sp>
      <p:pic>
        <p:nvPicPr>
          <p:cNvPr id="8" name="Picture Placeholder 7">
            <a:extLst>
              <a:ext uri="{FF2B5EF4-FFF2-40B4-BE49-F238E27FC236}">
                <a16:creationId xmlns:a16="http://schemas.microsoft.com/office/drawing/2014/main" id="{388E01DB-C311-4183-AC6E-9A4AB1E6DAAE}"/>
              </a:ext>
            </a:extLst>
          </p:cNvPr>
          <p:cNvPicPr>
            <a:picLocks noGrp="1" noChangeAspect="1"/>
          </p:cNvPicPr>
          <p:nvPr>
            <p:ph type="pic" sz="quarter" idx="14"/>
          </p:nvPr>
        </p:nvPicPr>
        <p:blipFill rotWithShape="1">
          <a:blip r:embed="rId2" cstate="screen">
            <a:extLst>
              <a:ext uri="{28A0092B-C50C-407E-A947-70E740481C1C}">
                <a14:useLocalDpi xmlns:a14="http://schemas.microsoft.com/office/drawing/2010/main"/>
              </a:ext>
            </a:extLst>
          </a:blip>
          <a:srcRect l="-22849" r="-22849"/>
          <a:stretch/>
        </p:blipFill>
        <p:spPr>
          <a:xfrm>
            <a:off x="0" y="2351315"/>
            <a:ext cx="12191999" cy="3853698"/>
          </a:xfrm>
        </p:spPr>
      </p:pic>
      <p:sp>
        <p:nvSpPr>
          <p:cNvPr id="4" name="Slide Number Placeholder 3">
            <a:extLst>
              <a:ext uri="{FF2B5EF4-FFF2-40B4-BE49-F238E27FC236}">
                <a16:creationId xmlns:a16="http://schemas.microsoft.com/office/drawing/2014/main" id="{5A7398AB-B4FB-44C4-A9EC-94DA908E8A9A}"/>
              </a:ext>
            </a:extLst>
          </p:cNvPr>
          <p:cNvSpPr>
            <a:spLocks noGrp="1"/>
          </p:cNvSpPr>
          <p:nvPr>
            <p:ph type="sldNum" sz="quarter" idx="12"/>
          </p:nvPr>
        </p:nvSpPr>
        <p:spPr/>
        <p:txBody>
          <a:bodyPr/>
          <a:lstStyle/>
          <a:p>
            <a:fld id="{D495E168-DA5E-4888-8D8A-92B118324C14}" type="slidenum">
              <a:rPr lang="en-US" smtClean="0"/>
              <a:pPr/>
              <a:t>21</a:t>
            </a:fld>
            <a:endParaRPr lang="en-US" dirty="0"/>
          </a:p>
        </p:txBody>
      </p:sp>
    </p:spTree>
    <p:extLst>
      <p:ext uri="{BB962C8B-B14F-4D97-AF65-F5344CB8AC3E}">
        <p14:creationId xmlns:p14="http://schemas.microsoft.com/office/powerpoint/2010/main" val="33639990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E6C4D-7651-95F6-0A49-F2AC8FA7B44E}"/>
              </a:ext>
            </a:extLst>
          </p:cNvPr>
          <p:cNvSpPr>
            <a:spLocks noGrp="1"/>
          </p:cNvSpPr>
          <p:nvPr>
            <p:ph type="title"/>
          </p:nvPr>
        </p:nvSpPr>
        <p:spPr/>
        <p:txBody>
          <a:bodyPr>
            <a:normAutofit/>
          </a:bodyPr>
          <a:lstStyle/>
          <a:p>
            <a:r>
              <a:rPr lang="en-US" dirty="0">
                <a:solidFill>
                  <a:srgbClr val="6D3200"/>
                </a:solidFill>
                <a:latin typeface="Edwardian Script ITC"/>
              </a:rPr>
              <a:t>3</a:t>
            </a:r>
            <a:r>
              <a:rPr kumimoji="0" lang="en-US" sz="6000" b="0" i="0" u="none" strike="noStrike" kern="1200" cap="none" spc="0" normalizeH="0" baseline="0" noProof="0" dirty="0">
                <a:ln>
                  <a:noFill/>
                </a:ln>
                <a:solidFill>
                  <a:srgbClr val="6D3200"/>
                </a:solidFill>
                <a:effectLst/>
                <a:uLnTx/>
                <a:uFillTx/>
                <a:latin typeface="Edwardian Script ITC"/>
                <a:ea typeface="+mj-ea"/>
                <a:cs typeface="+mj-cs"/>
              </a:rPr>
              <a:t>) Repent of Idols</a:t>
            </a:r>
            <a:endParaRPr lang="en-US" dirty="0"/>
          </a:p>
        </p:txBody>
      </p:sp>
      <p:sp>
        <p:nvSpPr>
          <p:cNvPr id="3" name="Slide Number Placeholder 2">
            <a:extLst>
              <a:ext uri="{FF2B5EF4-FFF2-40B4-BE49-F238E27FC236}">
                <a16:creationId xmlns:a16="http://schemas.microsoft.com/office/drawing/2014/main" id="{6F3E8A5A-2806-FCF3-04EB-D7F4EAC89FCA}"/>
              </a:ext>
            </a:extLst>
          </p:cNvPr>
          <p:cNvSpPr>
            <a:spLocks noGrp="1"/>
          </p:cNvSpPr>
          <p:nvPr>
            <p:ph type="sldNum" sz="quarter" idx="12"/>
          </p:nvPr>
        </p:nvSpPr>
        <p:spPr/>
        <p:txBody>
          <a:bodyPr/>
          <a:lstStyle/>
          <a:p>
            <a:fld id="{D495E168-DA5E-4888-8D8A-92B118324C14}" type="slidenum">
              <a:rPr lang="en-US" noProof="0" smtClean="0"/>
              <a:pPr/>
              <a:t>22</a:t>
            </a:fld>
            <a:endParaRPr lang="en-US" noProof="0" dirty="0"/>
          </a:p>
        </p:txBody>
      </p:sp>
      <p:sp>
        <p:nvSpPr>
          <p:cNvPr id="4" name="Content Placeholder 3">
            <a:extLst>
              <a:ext uri="{FF2B5EF4-FFF2-40B4-BE49-F238E27FC236}">
                <a16:creationId xmlns:a16="http://schemas.microsoft.com/office/drawing/2014/main" id="{92C32DEA-216F-AC54-B44E-4831E5EA9DD1}"/>
              </a:ext>
            </a:extLst>
          </p:cNvPr>
          <p:cNvSpPr>
            <a:spLocks noGrp="1"/>
          </p:cNvSpPr>
          <p:nvPr>
            <p:ph idx="1"/>
          </p:nvPr>
        </p:nvSpPr>
        <p:spPr/>
        <p:txBody>
          <a:bodyPr/>
          <a:lstStyle/>
          <a:p>
            <a:r>
              <a:rPr lang="en-US" dirty="0"/>
              <a:t>Micah 5:10-14 "In that day," declares the LORD, "I will destroy your </a:t>
            </a:r>
            <a:r>
              <a:rPr lang="en-US" b="1" dirty="0"/>
              <a:t>horses</a:t>
            </a:r>
            <a:r>
              <a:rPr lang="en-US" dirty="0"/>
              <a:t> from among you and demolish your </a:t>
            </a:r>
            <a:r>
              <a:rPr lang="en-US" b="1" dirty="0"/>
              <a:t>chariots</a:t>
            </a:r>
            <a:r>
              <a:rPr lang="en-US" dirty="0"/>
              <a:t>. 11 I will destroy the </a:t>
            </a:r>
            <a:r>
              <a:rPr lang="en-US" b="1" dirty="0"/>
              <a:t>cities</a:t>
            </a:r>
            <a:r>
              <a:rPr lang="en-US" dirty="0"/>
              <a:t> of your land and tear down all your </a:t>
            </a:r>
            <a:r>
              <a:rPr lang="en-US" b="1" dirty="0"/>
              <a:t>strongholds</a:t>
            </a:r>
            <a:r>
              <a:rPr lang="en-US" dirty="0"/>
              <a:t>. 12 I will destroy your </a:t>
            </a:r>
            <a:r>
              <a:rPr lang="en-US" b="1" dirty="0"/>
              <a:t>witchcraft</a:t>
            </a:r>
            <a:r>
              <a:rPr lang="en-US" dirty="0"/>
              <a:t> and you will no longer cast </a:t>
            </a:r>
            <a:r>
              <a:rPr lang="en-US" b="1" dirty="0"/>
              <a:t>spells</a:t>
            </a:r>
            <a:r>
              <a:rPr lang="en-US" dirty="0"/>
              <a:t>. 13 I will destroy your </a:t>
            </a:r>
            <a:r>
              <a:rPr lang="en-US" b="1" dirty="0"/>
              <a:t>idols</a:t>
            </a:r>
            <a:r>
              <a:rPr lang="en-US" dirty="0"/>
              <a:t> and your sacred stones from among you; </a:t>
            </a:r>
            <a:r>
              <a:rPr lang="en-US" b="1" dirty="0"/>
              <a:t>you will no longer bow down to the work of your hands</a:t>
            </a:r>
            <a:r>
              <a:rPr lang="en-US" dirty="0"/>
              <a:t>. 14 I will uproot from among you your Asherah poles when I demolish your cities."</a:t>
            </a:r>
          </a:p>
        </p:txBody>
      </p:sp>
    </p:spTree>
    <p:extLst>
      <p:ext uri="{BB962C8B-B14F-4D97-AF65-F5344CB8AC3E}">
        <p14:creationId xmlns:p14="http://schemas.microsoft.com/office/powerpoint/2010/main" val="18530386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E6C4D-7651-95F6-0A49-F2AC8FA7B44E}"/>
              </a:ext>
            </a:extLst>
          </p:cNvPr>
          <p:cNvSpPr>
            <a:spLocks noGrp="1"/>
          </p:cNvSpPr>
          <p:nvPr>
            <p:ph type="title"/>
          </p:nvPr>
        </p:nvSpPr>
        <p:spPr/>
        <p:txBody>
          <a:bodyPr>
            <a:normAutofit/>
          </a:bodyPr>
          <a:lstStyle/>
          <a:p>
            <a:r>
              <a:rPr lang="en-US" dirty="0">
                <a:solidFill>
                  <a:srgbClr val="6D3200"/>
                </a:solidFill>
                <a:latin typeface="Edwardian Script ITC"/>
              </a:rPr>
              <a:t>3</a:t>
            </a:r>
            <a:r>
              <a:rPr kumimoji="0" lang="en-US" sz="6000" b="0" i="0" u="none" strike="noStrike" kern="1200" cap="none" spc="0" normalizeH="0" baseline="0" noProof="0" dirty="0">
                <a:ln>
                  <a:noFill/>
                </a:ln>
                <a:solidFill>
                  <a:srgbClr val="6D3200"/>
                </a:solidFill>
                <a:effectLst/>
                <a:uLnTx/>
                <a:uFillTx/>
                <a:latin typeface="Edwardian Script ITC"/>
                <a:ea typeface="+mj-ea"/>
                <a:cs typeface="+mj-cs"/>
              </a:rPr>
              <a:t>) Repent of Idols</a:t>
            </a:r>
            <a:endParaRPr lang="en-US" dirty="0"/>
          </a:p>
        </p:txBody>
      </p:sp>
      <p:sp>
        <p:nvSpPr>
          <p:cNvPr id="3" name="Slide Number Placeholder 2">
            <a:extLst>
              <a:ext uri="{FF2B5EF4-FFF2-40B4-BE49-F238E27FC236}">
                <a16:creationId xmlns:a16="http://schemas.microsoft.com/office/drawing/2014/main" id="{6F3E8A5A-2806-FCF3-04EB-D7F4EAC89FCA}"/>
              </a:ext>
            </a:extLst>
          </p:cNvPr>
          <p:cNvSpPr>
            <a:spLocks noGrp="1"/>
          </p:cNvSpPr>
          <p:nvPr>
            <p:ph type="sldNum" sz="quarter" idx="12"/>
          </p:nvPr>
        </p:nvSpPr>
        <p:spPr/>
        <p:txBody>
          <a:bodyPr/>
          <a:lstStyle/>
          <a:p>
            <a:fld id="{D495E168-DA5E-4888-8D8A-92B118324C14}" type="slidenum">
              <a:rPr lang="en-US" noProof="0" smtClean="0"/>
              <a:pPr/>
              <a:t>23</a:t>
            </a:fld>
            <a:endParaRPr lang="en-US" noProof="0" dirty="0"/>
          </a:p>
        </p:txBody>
      </p:sp>
      <p:sp>
        <p:nvSpPr>
          <p:cNvPr id="4" name="Content Placeholder 3">
            <a:extLst>
              <a:ext uri="{FF2B5EF4-FFF2-40B4-BE49-F238E27FC236}">
                <a16:creationId xmlns:a16="http://schemas.microsoft.com/office/drawing/2014/main" id="{92C32DEA-216F-AC54-B44E-4831E5EA9DD1}"/>
              </a:ext>
            </a:extLst>
          </p:cNvPr>
          <p:cNvSpPr>
            <a:spLocks noGrp="1"/>
          </p:cNvSpPr>
          <p:nvPr>
            <p:ph idx="1"/>
          </p:nvPr>
        </p:nvSpPr>
        <p:spPr/>
        <p:txBody>
          <a:bodyPr/>
          <a:lstStyle/>
          <a:p>
            <a:r>
              <a:rPr lang="en-US" dirty="0"/>
              <a:t>“If only God would give me ____, then I would be happy.” </a:t>
            </a:r>
          </a:p>
          <a:p>
            <a:r>
              <a:rPr lang="en-US" dirty="0"/>
              <a:t>“If I lost ____, then my life wouldn’t be worth living.” </a:t>
            </a:r>
          </a:p>
        </p:txBody>
      </p:sp>
    </p:spTree>
    <p:extLst>
      <p:ext uri="{BB962C8B-B14F-4D97-AF65-F5344CB8AC3E}">
        <p14:creationId xmlns:p14="http://schemas.microsoft.com/office/powerpoint/2010/main" val="400871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E6C4D-7651-95F6-0A49-F2AC8FA7B44E}"/>
              </a:ext>
            </a:extLst>
          </p:cNvPr>
          <p:cNvSpPr>
            <a:spLocks noGrp="1"/>
          </p:cNvSpPr>
          <p:nvPr>
            <p:ph type="title"/>
          </p:nvPr>
        </p:nvSpPr>
        <p:spPr/>
        <p:txBody>
          <a:bodyPr>
            <a:normAutofit/>
          </a:bodyPr>
          <a:lstStyle/>
          <a:p>
            <a:r>
              <a:rPr lang="en-US" dirty="0">
                <a:solidFill>
                  <a:srgbClr val="6D3200"/>
                </a:solidFill>
                <a:latin typeface="Edwardian Script ITC"/>
              </a:rPr>
              <a:t>3</a:t>
            </a:r>
            <a:r>
              <a:rPr kumimoji="0" lang="en-US" sz="6000" b="0" i="0" u="none" strike="noStrike" kern="1200" cap="none" spc="0" normalizeH="0" baseline="0" noProof="0" dirty="0">
                <a:ln>
                  <a:noFill/>
                </a:ln>
                <a:solidFill>
                  <a:srgbClr val="6D3200"/>
                </a:solidFill>
                <a:effectLst/>
                <a:uLnTx/>
                <a:uFillTx/>
                <a:latin typeface="Edwardian Script ITC"/>
                <a:ea typeface="+mj-ea"/>
                <a:cs typeface="+mj-cs"/>
              </a:rPr>
              <a:t>) Repent of Idols</a:t>
            </a:r>
            <a:endParaRPr lang="en-US" dirty="0"/>
          </a:p>
        </p:txBody>
      </p:sp>
      <p:sp>
        <p:nvSpPr>
          <p:cNvPr id="3" name="Slide Number Placeholder 2">
            <a:extLst>
              <a:ext uri="{FF2B5EF4-FFF2-40B4-BE49-F238E27FC236}">
                <a16:creationId xmlns:a16="http://schemas.microsoft.com/office/drawing/2014/main" id="{6F3E8A5A-2806-FCF3-04EB-D7F4EAC89FCA}"/>
              </a:ext>
            </a:extLst>
          </p:cNvPr>
          <p:cNvSpPr>
            <a:spLocks noGrp="1"/>
          </p:cNvSpPr>
          <p:nvPr>
            <p:ph type="sldNum" sz="quarter" idx="12"/>
          </p:nvPr>
        </p:nvSpPr>
        <p:spPr/>
        <p:txBody>
          <a:bodyPr/>
          <a:lstStyle/>
          <a:p>
            <a:fld id="{D495E168-DA5E-4888-8D8A-92B118324C14}" type="slidenum">
              <a:rPr lang="en-US" noProof="0" smtClean="0"/>
              <a:pPr/>
              <a:t>24</a:t>
            </a:fld>
            <a:endParaRPr lang="en-US" noProof="0" dirty="0"/>
          </a:p>
        </p:txBody>
      </p:sp>
      <p:sp>
        <p:nvSpPr>
          <p:cNvPr id="4" name="Content Placeholder 3">
            <a:extLst>
              <a:ext uri="{FF2B5EF4-FFF2-40B4-BE49-F238E27FC236}">
                <a16:creationId xmlns:a16="http://schemas.microsoft.com/office/drawing/2014/main" id="{92C32DEA-216F-AC54-B44E-4831E5EA9DD1}"/>
              </a:ext>
            </a:extLst>
          </p:cNvPr>
          <p:cNvSpPr>
            <a:spLocks noGrp="1"/>
          </p:cNvSpPr>
          <p:nvPr>
            <p:ph idx="1"/>
          </p:nvPr>
        </p:nvSpPr>
        <p:spPr/>
        <p:txBody>
          <a:bodyPr/>
          <a:lstStyle/>
          <a:p>
            <a:r>
              <a:rPr lang="en-US" dirty="0"/>
              <a:t>Romans 2:6-8 God "will repay each person according to what they have done." 7 To those who by persistence in doing good seek glory, honor and immortality, he will give eternal life. 8 But for those who are self-seeking and who reject the truth and follow evil, there will be wrath and anger.</a:t>
            </a:r>
          </a:p>
        </p:txBody>
      </p:sp>
    </p:spTree>
    <p:extLst>
      <p:ext uri="{BB962C8B-B14F-4D97-AF65-F5344CB8AC3E}">
        <p14:creationId xmlns:p14="http://schemas.microsoft.com/office/powerpoint/2010/main" val="26602885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EA499-D02B-466B-8A94-12FBC4B86F25}"/>
              </a:ext>
            </a:extLst>
          </p:cNvPr>
          <p:cNvSpPr>
            <a:spLocks noGrp="1"/>
          </p:cNvSpPr>
          <p:nvPr>
            <p:ph type="title"/>
          </p:nvPr>
        </p:nvSpPr>
        <p:spPr>
          <a:xfrm>
            <a:off x="6469253" y="714839"/>
            <a:ext cx="4257905" cy="1325563"/>
          </a:xfrm>
        </p:spPr>
        <p:txBody>
          <a:bodyPr>
            <a:normAutofit fontScale="90000"/>
          </a:bodyPr>
          <a:lstStyle/>
          <a:p>
            <a:pPr algn="ctr"/>
            <a:r>
              <a:rPr lang="en-US" dirty="0"/>
              <a:t>Jesus, Our Shepherd King</a:t>
            </a:r>
          </a:p>
        </p:txBody>
      </p:sp>
      <p:sp>
        <p:nvSpPr>
          <p:cNvPr id="6" name="Text Placeholder 5">
            <a:extLst>
              <a:ext uri="{FF2B5EF4-FFF2-40B4-BE49-F238E27FC236}">
                <a16:creationId xmlns:a16="http://schemas.microsoft.com/office/drawing/2014/main" id="{BE4DED09-2D42-4E84-BF9E-C79453D4148B}"/>
              </a:ext>
            </a:extLst>
          </p:cNvPr>
          <p:cNvSpPr>
            <a:spLocks noGrp="1"/>
          </p:cNvSpPr>
          <p:nvPr>
            <p:ph type="body" sz="quarter" idx="14"/>
          </p:nvPr>
        </p:nvSpPr>
        <p:spPr>
          <a:xfrm>
            <a:off x="5821278" y="2340864"/>
            <a:ext cx="5748929" cy="3421307"/>
          </a:xfrm>
        </p:spPr>
        <p:txBody>
          <a:bodyPr>
            <a:noAutofit/>
          </a:bodyPr>
          <a:lstStyle/>
          <a:p>
            <a:r>
              <a:rPr lang="en-US" sz="2800" dirty="0"/>
              <a:t>Micah 5:2 "But you, Bethlehem Ephrathah, though you are small among the clans of Judah, out of you will come for me one who will be ruler over Israel, whose origins are from of old, from ancient times."</a:t>
            </a:r>
          </a:p>
        </p:txBody>
      </p:sp>
      <p:sp>
        <p:nvSpPr>
          <p:cNvPr id="4" name="Slide Number Placeholder 3">
            <a:extLst>
              <a:ext uri="{FF2B5EF4-FFF2-40B4-BE49-F238E27FC236}">
                <a16:creationId xmlns:a16="http://schemas.microsoft.com/office/drawing/2014/main" id="{EA42F411-36F6-4988-8DA8-BA993F63BA8D}"/>
              </a:ext>
            </a:extLst>
          </p:cNvPr>
          <p:cNvSpPr>
            <a:spLocks noGrp="1"/>
          </p:cNvSpPr>
          <p:nvPr>
            <p:ph type="sldNum" sz="quarter" idx="12"/>
          </p:nvPr>
        </p:nvSpPr>
        <p:spPr/>
        <p:txBody>
          <a:bodyPr/>
          <a:lstStyle/>
          <a:p>
            <a:fld id="{D495E168-DA5E-4888-8D8A-92B118324C14}" type="slidenum">
              <a:rPr lang="en-US" smtClean="0"/>
              <a:pPr/>
              <a:t>25</a:t>
            </a:fld>
            <a:endParaRPr lang="en-US" dirty="0"/>
          </a:p>
        </p:txBody>
      </p:sp>
      <p:pic>
        <p:nvPicPr>
          <p:cNvPr id="10" name="Picture 9">
            <a:extLst>
              <a:ext uri="{FF2B5EF4-FFF2-40B4-BE49-F238E27FC236}">
                <a16:creationId xmlns:a16="http://schemas.microsoft.com/office/drawing/2014/main" id="{ABBF6A45-44E8-63F4-492C-755AB7AFF0E8}"/>
              </a:ext>
            </a:extLst>
          </p:cNvPr>
          <p:cNvPicPr>
            <a:picLocks noChangeAspect="1"/>
          </p:cNvPicPr>
          <p:nvPr/>
        </p:nvPicPr>
        <p:blipFill>
          <a:blip r:embed="rId2"/>
          <a:stretch>
            <a:fillRect/>
          </a:stretch>
        </p:blipFill>
        <p:spPr>
          <a:xfrm>
            <a:off x="452284" y="465672"/>
            <a:ext cx="4712178" cy="5946320"/>
          </a:xfrm>
          <a:prstGeom prst="rect">
            <a:avLst/>
          </a:prstGeom>
        </p:spPr>
      </p:pic>
    </p:spTree>
    <p:extLst>
      <p:ext uri="{BB962C8B-B14F-4D97-AF65-F5344CB8AC3E}">
        <p14:creationId xmlns:p14="http://schemas.microsoft.com/office/powerpoint/2010/main" val="627289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67A7E6CF-7813-4CFB-972B-ECF713EB181A}"/>
              </a:ext>
            </a:extLst>
          </p:cNvPr>
          <p:cNvPicPr>
            <a:picLocks noGrp="1" noChangeAspect="1"/>
          </p:cNvPicPr>
          <p:nvPr>
            <p:ph type="pic" sz="quarter" idx="15"/>
          </p:nvPr>
        </p:nvPicPr>
        <p:blipFill>
          <a:blip r:embed="rId2">
            <a:extLst>
              <a:ext uri="{28A0092B-C50C-407E-A947-70E740481C1C}">
                <a14:useLocalDpi xmlns:a14="http://schemas.microsoft.com/office/drawing/2010/main"/>
              </a:ext>
            </a:extLst>
          </a:blip>
          <a:srcRect/>
          <a:stretch/>
        </p:blipFill>
        <p:spPr>
          <a:xfrm>
            <a:off x="911224" y="0"/>
            <a:ext cx="4626864" cy="6858000"/>
          </a:xfrm>
        </p:spPr>
      </p:pic>
      <p:sp>
        <p:nvSpPr>
          <p:cNvPr id="2" name="Title 1">
            <a:extLst>
              <a:ext uri="{FF2B5EF4-FFF2-40B4-BE49-F238E27FC236}">
                <a16:creationId xmlns:a16="http://schemas.microsoft.com/office/drawing/2014/main" id="{007EA499-D02B-466B-8A94-12FBC4B86F25}"/>
              </a:ext>
            </a:extLst>
          </p:cNvPr>
          <p:cNvSpPr>
            <a:spLocks noGrp="1"/>
          </p:cNvSpPr>
          <p:nvPr>
            <p:ph type="title"/>
          </p:nvPr>
        </p:nvSpPr>
        <p:spPr>
          <a:xfrm>
            <a:off x="6924536" y="848951"/>
            <a:ext cx="4257905" cy="1325563"/>
          </a:xfrm>
        </p:spPr>
        <p:txBody>
          <a:bodyPr>
            <a:normAutofit fontScale="90000"/>
          </a:bodyPr>
          <a:lstStyle/>
          <a:p>
            <a:r>
              <a:rPr lang="en-US" dirty="0"/>
              <a:t>1) Trust God’s Shepherd King</a:t>
            </a:r>
          </a:p>
        </p:txBody>
      </p:sp>
      <p:sp>
        <p:nvSpPr>
          <p:cNvPr id="6" name="Text Placeholder 5">
            <a:extLst>
              <a:ext uri="{FF2B5EF4-FFF2-40B4-BE49-F238E27FC236}">
                <a16:creationId xmlns:a16="http://schemas.microsoft.com/office/drawing/2014/main" id="{BE4DED09-2D42-4E84-BF9E-C79453D4148B}"/>
              </a:ext>
            </a:extLst>
          </p:cNvPr>
          <p:cNvSpPr>
            <a:spLocks noGrp="1"/>
          </p:cNvSpPr>
          <p:nvPr>
            <p:ph type="body" sz="quarter" idx="14"/>
          </p:nvPr>
        </p:nvSpPr>
        <p:spPr>
          <a:xfrm>
            <a:off x="5821278" y="2340864"/>
            <a:ext cx="5748929" cy="3421307"/>
          </a:xfrm>
        </p:spPr>
        <p:txBody>
          <a:bodyPr>
            <a:noAutofit/>
          </a:bodyPr>
          <a:lstStyle/>
          <a:p>
            <a:r>
              <a:rPr lang="en-US" sz="2400" dirty="0"/>
              <a:t>Micah 5:1 Marshal your troops now, city of troops, for a siege is laid against us. They will strike Israel's ruler on the cheek with a rod.</a:t>
            </a:r>
          </a:p>
          <a:p>
            <a:r>
              <a:rPr lang="en-US" sz="2400" dirty="0"/>
              <a:t>Micah 3:11 Her leaders judge for a bribe, her priests teach for a price, and her prophets tell fortunes for money. Yet they look for the LORD's support and say, "Is not the LORD among us? No disaster will come upon us."</a:t>
            </a:r>
          </a:p>
        </p:txBody>
      </p:sp>
      <p:sp>
        <p:nvSpPr>
          <p:cNvPr id="4" name="Slide Number Placeholder 3">
            <a:extLst>
              <a:ext uri="{FF2B5EF4-FFF2-40B4-BE49-F238E27FC236}">
                <a16:creationId xmlns:a16="http://schemas.microsoft.com/office/drawing/2014/main" id="{EA42F411-36F6-4988-8DA8-BA993F63BA8D}"/>
              </a:ext>
            </a:extLst>
          </p:cNvPr>
          <p:cNvSpPr>
            <a:spLocks noGrp="1"/>
          </p:cNvSpPr>
          <p:nvPr>
            <p:ph type="sldNum" sz="quarter" idx="12"/>
          </p:nvPr>
        </p:nvSpPr>
        <p:spPr/>
        <p:txBody>
          <a:bodyPr/>
          <a:lstStyle/>
          <a:p>
            <a:fld id="{D495E168-DA5E-4888-8D8A-92B118324C14}" type="slidenum">
              <a:rPr lang="en-US" smtClean="0"/>
              <a:pPr/>
              <a:t>3</a:t>
            </a:fld>
            <a:endParaRPr lang="en-US" dirty="0"/>
          </a:p>
        </p:txBody>
      </p:sp>
    </p:spTree>
    <p:extLst>
      <p:ext uri="{BB962C8B-B14F-4D97-AF65-F5344CB8AC3E}">
        <p14:creationId xmlns:p14="http://schemas.microsoft.com/office/powerpoint/2010/main" val="1763679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E6C4D-7651-95F6-0A49-F2AC8FA7B44E}"/>
              </a:ext>
            </a:extLst>
          </p:cNvPr>
          <p:cNvSpPr>
            <a:spLocks noGrp="1"/>
          </p:cNvSpPr>
          <p:nvPr>
            <p:ph type="title"/>
          </p:nvPr>
        </p:nvSpPr>
        <p:spPr/>
        <p:txBody>
          <a:bodyPr/>
          <a:lstStyle/>
          <a:p>
            <a:r>
              <a:rPr lang="en-US" dirty="0"/>
              <a:t>1) Trust God’s Shepherd King</a:t>
            </a:r>
          </a:p>
        </p:txBody>
      </p:sp>
      <p:sp>
        <p:nvSpPr>
          <p:cNvPr id="3" name="Slide Number Placeholder 2">
            <a:extLst>
              <a:ext uri="{FF2B5EF4-FFF2-40B4-BE49-F238E27FC236}">
                <a16:creationId xmlns:a16="http://schemas.microsoft.com/office/drawing/2014/main" id="{6F3E8A5A-2806-FCF3-04EB-D7F4EAC89FCA}"/>
              </a:ext>
            </a:extLst>
          </p:cNvPr>
          <p:cNvSpPr>
            <a:spLocks noGrp="1"/>
          </p:cNvSpPr>
          <p:nvPr>
            <p:ph type="sldNum" sz="quarter" idx="12"/>
          </p:nvPr>
        </p:nvSpPr>
        <p:spPr/>
        <p:txBody>
          <a:bodyPr/>
          <a:lstStyle/>
          <a:p>
            <a:fld id="{D495E168-DA5E-4888-8D8A-92B118324C14}" type="slidenum">
              <a:rPr lang="en-US" noProof="0" smtClean="0"/>
              <a:pPr/>
              <a:t>4</a:t>
            </a:fld>
            <a:endParaRPr lang="en-US" noProof="0" dirty="0"/>
          </a:p>
        </p:txBody>
      </p:sp>
      <p:sp>
        <p:nvSpPr>
          <p:cNvPr id="4" name="Content Placeholder 3">
            <a:extLst>
              <a:ext uri="{FF2B5EF4-FFF2-40B4-BE49-F238E27FC236}">
                <a16:creationId xmlns:a16="http://schemas.microsoft.com/office/drawing/2014/main" id="{92C32DEA-216F-AC54-B44E-4831E5EA9DD1}"/>
              </a:ext>
            </a:extLst>
          </p:cNvPr>
          <p:cNvSpPr>
            <a:spLocks noGrp="1"/>
          </p:cNvSpPr>
          <p:nvPr>
            <p:ph idx="1"/>
          </p:nvPr>
        </p:nvSpPr>
        <p:spPr/>
        <p:txBody>
          <a:bodyPr/>
          <a:lstStyle/>
          <a:p>
            <a:r>
              <a:rPr lang="en-US" dirty="0"/>
              <a:t>Micah 5:3 Therefore Israel will be abandoned until the time when she who is in labor bears a son, and the rest of his brothers return to join the Israelites.</a:t>
            </a:r>
          </a:p>
        </p:txBody>
      </p:sp>
    </p:spTree>
    <p:extLst>
      <p:ext uri="{BB962C8B-B14F-4D97-AF65-F5344CB8AC3E}">
        <p14:creationId xmlns:p14="http://schemas.microsoft.com/office/powerpoint/2010/main" val="3114440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67A7E6CF-7813-4CFB-972B-ECF713EB181A}"/>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a:ext>
            </a:extLst>
          </a:blip>
          <a:srcRect r="-654"/>
          <a:stretch/>
        </p:blipFill>
        <p:spPr>
          <a:xfrm>
            <a:off x="911224" y="0"/>
            <a:ext cx="4626864" cy="6858000"/>
          </a:xfrm>
        </p:spPr>
      </p:pic>
      <p:sp>
        <p:nvSpPr>
          <p:cNvPr id="2" name="Title 1">
            <a:extLst>
              <a:ext uri="{FF2B5EF4-FFF2-40B4-BE49-F238E27FC236}">
                <a16:creationId xmlns:a16="http://schemas.microsoft.com/office/drawing/2014/main" id="{007EA499-D02B-466B-8A94-12FBC4B86F25}"/>
              </a:ext>
            </a:extLst>
          </p:cNvPr>
          <p:cNvSpPr>
            <a:spLocks noGrp="1"/>
          </p:cNvSpPr>
          <p:nvPr>
            <p:ph type="title"/>
          </p:nvPr>
        </p:nvSpPr>
        <p:spPr>
          <a:xfrm>
            <a:off x="6924536" y="848951"/>
            <a:ext cx="4257905" cy="1325563"/>
          </a:xfrm>
        </p:spPr>
        <p:txBody>
          <a:bodyPr>
            <a:normAutofit fontScale="90000"/>
          </a:bodyPr>
          <a:lstStyle/>
          <a:p>
            <a:r>
              <a:rPr lang="en-US" dirty="0"/>
              <a:t>1) Trust God’s Shepherd King</a:t>
            </a:r>
          </a:p>
        </p:txBody>
      </p:sp>
      <p:sp>
        <p:nvSpPr>
          <p:cNvPr id="6" name="Text Placeholder 5">
            <a:extLst>
              <a:ext uri="{FF2B5EF4-FFF2-40B4-BE49-F238E27FC236}">
                <a16:creationId xmlns:a16="http://schemas.microsoft.com/office/drawing/2014/main" id="{BE4DED09-2D42-4E84-BF9E-C79453D4148B}"/>
              </a:ext>
            </a:extLst>
          </p:cNvPr>
          <p:cNvSpPr>
            <a:spLocks noGrp="1"/>
          </p:cNvSpPr>
          <p:nvPr>
            <p:ph type="body" sz="quarter" idx="14"/>
          </p:nvPr>
        </p:nvSpPr>
        <p:spPr>
          <a:xfrm>
            <a:off x="5821278" y="2340864"/>
            <a:ext cx="5748929" cy="3421307"/>
          </a:xfrm>
        </p:spPr>
        <p:txBody>
          <a:bodyPr>
            <a:noAutofit/>
          </a:bodyPr>
          <a:lstStyle/>
          <a:p>
            <a:r>
              <a:rPr lang="en-US" sz="2800" dirty="0"/>
              <a:t>Micah 5:2 "But you, Bethlehem Ephrathah, though you are small among the clans of Judah, out of you will come for me one who will be ruler over Israel, whose origins are from of old, from ancient times."</a:t>
            </a:r>
          </a:p>
        </p:txBody>
      </p:sp>
      <p:sp>
        <p:nvSpPr>
          <p:cNvPr id="4" name="Slide Number Placeholder 3">
            <a:extLst>
              <a:ext uri="{FF2B5EF4-FFF2-40B4-BE49-F238E27FC236}">
                <a16:creationId xmlns:a16="http://schemas.microsoft.com/office/drawing/2014/main" id="{EA42F411-36F6-4988-8DA8-BA993F63BA8D}"/>
              </a:ext>
            </a:extLst>
          </p:cNvPr>
          <p:cNvSpPr>
            <a:spLocks noGrp="1"/>
          </p:cNvSpPr>
          <p:nvPr>
            <p:ph type="sldNum" sz="quarter" idx="12"/>
          </p:nvPr>
        </p:nvSpPr>
        <p:spPr/>
        <p:txBody>
          <a:bodyPr/>
          <a:lstStyle/>
          <a:p>
            <a:fld id="{D495E168-DA5E-4888-8D8A-92B118324C14}" type="slidenum">
              <a:rPr lang="en-US" smtClean="0"/>
              <a:pPr/>
              <a:t>5</a:t>
            </a:fld>
            <a:endParaRPr lang="en-US" dirty="0"/>
          </a:p>
        </p:txBody>
      </p:sp>
    </p:spTree>
    <p:extLst>
      <p:ext uri="{BB962C8B-B14F-4D97-AF65-F5344CB8AC3E}">
        <p14:creationId xmlns:p14="http://schemas.microsoft.com/office/powerpoint/2010/main" val="2153494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67A7E6CF-7813-4CFB-972B-ECF713EB181A}"/>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a:ext>
            </a:extLst>
          </a:blip>
          <a:srcRect r="-654"/>
          <a:stretch/>
        </p:blipFill>
        <p:spPr>
          <a:xfrm>
            <a:off x="911224" y="0"/>
            <a:ext cx="4626864" cy="6858000"/>
          </a:xfrm>
        </p:spPr>
      </p:pic>
      <p:sp>
        <p:nvSpPr>
          <p:cNvPr id="2" name="Title 1">
            <a:extLst>
              <a:ext uri="{FF2B5EF4-FFF2-40B4-BE49-F238E27FC236}">
                <a16:creationId xmlns:a16="http://schemas.microsoft.com/office/drawing/2014/main" id="{007EA499-D02B-466B-8A94-12FBC4B86F25}"/>
              </a:ext>
            </a:extLst>
          </p:cNvPr>
          <p:cNvSpPr>
            <a:spLocks noGrp="1"/>
          </p:cNvSpPr>
          <p:nvPr>
            <p:ph type="title"/>
          </p:nvPr>
        </p:nvSpPr>
        <p:spPr>
          <a:xfrm>
            <a:off x="6924536" y="848951"/>
            <a:ext cx="4257905" cy="1325563"/>
          </a:xfrm>
        </p:spPr>
        <p:txBody>
          <a:bodyPr>
            <a:normAutofit fontScale="90000"/>
          </a:bodyPr>
          <a:lstStyle/>
          <a:p>
            <a:r>
              <a:rPr lang="en-US" dirty="0"/>
              <a:t>1) Trust God’s Shepherd King</a:t>
            </a:r>
          </a:p>
        </p:txBody>
      </p:sp>
      <p:sp>
        <p:nvSpPr>
          <p:cNvPr id="6" name="Text Placeholder 5">
            <a:extLst>
              <a:ext uri="{FF2B5EF4-FFF2-40B4-BE49-F238E27FC236}">
                <a16:creationId xmlns:a16="http://schemas.microsoft.com/office/drawing/2014/main" id="{BE4DED09-2D42-4E84-BF9E-C79453D4148B}"/>
              </a:ext>
            </a:extLst>
          </p:cNvPr>
          <p:cNvSpPr>
            <a:spLocks noGrp="1"/>
          </p:cNvSpPr>
          <p:nvPr>
            <p:ph type="body" sz="quarter" idx="14"/>
          </p:nvPr>
        </p:nvSpPr>
        <p:spPr>
          <a:xfrm>
            <a:off x="5821278" y="2340864"/>
            <a:ext cx="5748929" cy="3421307"/>
          </a:xfrm>
        </p:spPr>
        <p:txBody>
          <a:bodyPr>
            <a:noAutofit/>
          </a:bodyPr>
          <a:lstStyle/>
          <a:p>
            <a:r>
              <a:rPr lang="en-US" sz="2800" dirty="0"/>
              <a:t>Micah 5:2 "But you, Bethlehem Ephrathah, though you are small among the clans of Judah, out of you will come for me one who will be ruler over Israel, whose origins are from of old </a:t>
            </a:r>
            <a:r>
              <a:rPr lang="en-US" sz="2800" i="1" dirty="0"/>
              <a:t>[</a:t>
            </a:r>
            <a:r>
              <a:rPr lang="en-US" sz="2800" i="1" dirty="0" err="1"/>
              <a:t>mikedem</a:t>
            </a:r>
            <a:r>
              <a:rPr lang="en-US" sz="2800" i="1" dirty="0"/>
              <a:t>],</a:t>
            </a:r>
            <a:r>
              <a:rPr lang="en-US" sz="2800" dirty="0"/>
              <a:t> from ancient times </a:t>
            </a:r>
            <a:r>
              <a:rPr lang="en-US" sz="2800" i="1" dirty="0"/>
              <a:t>[</a:t>
            </a:r>
            <a:r>
              <a:rPr lang="en-US" sz="2800" i="1" dirty="0" err="1"/>
              <a:t>mimey</a:t>
            </a:r>
            <a:r>
              <a:rPr lang="en-US" sz="2800" i="1" dirty="0"/>
              <a:t> </a:t>
            </a:r>
            <a:r>
              <a:rPr lang="en-US" sz="2800" i="1" dirty="0" err="1"/>
              <a:t>olam</a:t>
            </a:r>
            <a:r>
              <a:rPr lang="en-US" sz="2800" i="1" dirty="0"/>
              <a:t>]."</a:t>
            </a:r>
          </a:p>
        </p:txBody>
      </p:sp>
      <p:sp>
        <p:nvSpPr>
          <p:cNvPr id="4" name="Slide Number Placeholder 3">
            <a:extLst>
              <a:ext uri="{FF2B5EF4-FFF2-40B4-BE49-F238E27FC236}">
                <a16:creationId xmlns:a16="http://schemas.microsoft.com/office/drawing/2014/main" id="{EA42F411-36F6-4988-8DA8-BA993F63BA8D}"/>
              </a:ext>
            </a:extLst>
          </p:cNvPr>
          <p:cNvSpPr>
            <a:spLocks noGrp="1"/>
          </p:cNvSpPr>
          <p:nvPr>
            <p:ph type="sldNum" sz="quarter" idx="12"/>
          </p:nvPr>
        </p:nvSpPr>
        <p:spPr/>
        <p:txBody>
          <a:bodyPr/>
          <a:lstStyle/>
          <a:p>
            <a:fld id="{D495E168-DA5E-4888-8D8A-92B118324C14}" type="slidenum">
              <a:rPr lang="en-US" smtClean="0"/>
              <a:pPr/>
              <a:t>6</a:t>
            </a:fld>
            <a:endParaRPr lang="en-US" dirty="0"/>
          </a:p>
        </p:txBody>
      </p:sp>
    </p:spTree>
    <p:extLst>
      <p:ext uri="{BB962C8B-B14F-4D97-AF65-F5344CB8AC3E}">
        <p14:creationId xmlns:p14="http://schemas.microsoft.com/office/powerpoint/2010/main" val="245857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E6C4D-7651-95F6-0A49-F2AC8FA7B44E}"/>
              </a:ext>
            </a:extLst>
          </p:cNvPr>
          <p:cNvSpPr>
            <a:spLocks noGrp="1"/>
          </p:cNvSpPr>
          <p:nvPr>
            <p:ph type="title"/>
          </p:nvPr>
        </p:nvSpPr>
        <p:spPr/>
        <p:txBody>
          <a:bodyPr/>
          <a:lstStyle/>
          <a:p>
            <a:r>
              <a:rPr lang="en-US" dirty="0"/>
              <a:t>1) Trust God’s Shepherd King</a:t>
            </a:r>
          </a:p>
        </p:txBody>
      </p:sp>
      <p:sp>
        <p:nvSpPr>
          <p:cNvPr id="3" name="Slide Number Placeholder 2">
            <a:extLst>
              <a:ext uri="{FF2B5EF4-FFF2-40B4-BE49-F238E27FC236}">
                <a16:creationId xmlns:a16="http://schemas.microsoft.com/office/drawing/2014/main" id="{6F3E8A5A-2806-FCF3-04EB-D7F4EAC89FCA}"/>
              </a:ext>
            </a:extLst>
          </p:cNvPr>
          <p:cNvSpPr>
            <a:spLocks noGrp="1"/>
          </p:cNvSpPr>
          <p:nvPr>
            <p:ph type="sldNum" sz="quarter" idx="12"/>
          </p:nvPr>
        </p:nvSpPr>
        <p:spPr/>
        <p:txBody>
          <a:bodyPr/>
          <a:lstStyle/>
          <a:p>
            <a:fld id="{D495E168-DA5E-4888-8D8A-92B118324C14}" type="slidenum">
              <a:rPr lang="en-US" noProof="0" smtClean="0"/>
              <a:pPr/>
              <a:t>7</a:t>
            </a:fld>
            <a:endParaRPr lang="en-US" noProof="0" dirty="0"/>
          </a:p>
        </p:txBody>
      </p:sp>
      <p:sp>
        <p:nvSpPr>
          <p:cNvPr id="4" name="Content Placeholder 3">
            <a:extLst>
              <a:ext uri="{FF2B5EF4-FFF2-40B4-BE49-F238E27FC236}">
                <a16:creationId xmlns:a16="http://schemas.microsoft.com/office/drawing/2014/main" id="{92C32DEA-216F-AC54-B44E-4831E5EA9DD1}"/>
              </a:ext>
            </a:extLst>
          </p:cNvPr>
          <p:cNvSpPr>
            <a:spLocks noGrp="1"/>
          </p:cNvSpPr>
          <p:nvPr>
            <p:ph idx="1"/>
          </p:nvPr>
        </p:nvSpPr>
        <p:spPr/>
        <p:txBody>
          <a:bodyPr/>
          <a:lstStyle/>
          <a:p>
            <a:r>
              <a:rPr lang="en-US" dirty="0"/>
              <a:t>Micah 7:14 Shepherd your people with your staff, the flock of your inheritance, which lives by itself in a forest, in fertile pasturelands. Let them feed in Bashan and Gilead </a:t>
            </a:r>
            <a:r>
              <a:rPr lang="en-US" b="1" dirty="0"/>
              <a:t>as in days long ago </a:t>
            </a:r>
            <a:r>
              <a:rPr lang="en-US" b="1" i="1" dirty="0"/>
              <a:t>[</a:t>
            </a:r>
            <a:r>
              <a:rPr lang="en-US" b="1" i="1" dirty="0" err="1"/>
              <a:t>cimey</a:t>
            </a:r>
            <a:r>
              <a:rPr lang="en-US" b="1" i="1" dirty="0"/>
              <a:t> </a:t>
            </a:r>
            <a:r>
              <a:rPr lang="en-US" b="1" i="1" dirty="0" err="1"/>
              <a:t>olam</a:t>
            </a:r>
            <a:r>
              <a:rPr lang="en-US" b="1" i="1" dirty="0"/>
              <a:t>]</a:t>
            </a:r>
            <a:r>
              <a:rPr lang="en-US" i="1" dirty="0"/>
              <a:t>.</a:t>
            </a:r>
          </a:p>
          <a:p>
            <a:r>
              <a:rPr lang="en-US" dirty="0"/>
              <a:t>Micah 7:20 You will be faithful to Jacob, and show love to Abraham, as you pledged on oath to our ancestors </a:t>
            </a:r>
            <a:r>
              <a:rPr lang="en-US" b="1" dirty="0"/>
              <a:t>in days long ago </a:t>
            </a:r>
            <a:r>
              <a:rPr lang="en-US" b="1" i="1" dirty="0"/>
              <a:t>[</a:t>
            </a:r>
            <a:r>
              <a:rPr lang="en-US" b="1" i="1" dirty="0" err="1"/>
              <a:t>mimey</a:t>
            </a:r>
            <a:r>
              <a:rPr lang="en-US" b="1" i="1" dirty="0"/>
              <a:t> </a:t>
            </a:r>
            <a:r>
              <a:rPr lang="en-US" b="1" i="1" dirty="0" err="1"/>
              <a:t>kedem</a:t>
            </a:r>
            <a:r>
              <a:rPr lang="en-US" b="1" i="1" dirty="0"/>
              <a:t>]</a:t>
            </a:r>
            <a:r>
              <a:rPr lang="en-US" i="1" dirty="0"/>
              <a:t>.</a:t>
            </a:r>
          </a:p>
        </p:txBody>
      </p:sp>
    </p:spTree>
    <p:extLst>
      <p:ext uri="{BB962C8B-B14F-4D97-AF65-F5344CB8AC3E}">
        <p14:creationId xmlns:p14="http://schemas.microsoft.com/office/powerpoint/2010/main" val="266487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E6C4D-7651-95F6-0A49-F2AC8FA7B44E}"/>
              </a:ext>
            </a:extLst>
          </p:cNvPr>
          <p:cNvSpPr>
            <a:spLocks noGrp="1"/>
          </p:cNvSpPr>
          <p:nvPr>
            <p:ph type="title"/>
          </p:nvPr>
        </p:nvSpPr>
        <p:spPr/>
        <p:txBody>
          <a:bodyPr/>
          <a:lstStyle/>
          <a:p>
            <a:r>
              <a:rPr lang="en-US" dirty="0"/>
              <a:t>1) Trust God’s Shepherd King</a:t>
            </a:r>
          </a:p>
        </p:txBody>
      </p:sp>
      <p:sp>
        <p:nvSpPr>
          <p:cNvPr id="3" name="Slide Number Placeholder 2">
            <a:extLst>
              <a:ext uri="{FF2B5EF4-FFF2-40B4-BE49-F238E27FC236}">
                <a16:creationId xmlns:a16="http://schemas.microsoft.com/office/drawing/2014/main" id="{6F3E8A5A-2806-FCF3-04EB-D7F4EAC89FCA}"/>
              </a:ext>
            </a:extLst>
          </p:cNvPr>
          <p:cNvSpPr>
            <a:spLocks noGrp="1"/>
          </p:cNvSpPr>
          <p:nvPr>
            <p:ph type="sldNum" sz="quarter" idx="12"/>
          </p:nvPr>
        </p:nvSpPr>
        <p:spPr/>
        <p:txBody>
          <a:bodyPr/>
          <a:lstStyle/>
          <a:p>
            <a:fld id="{D495E168-DA5E-4888-8D8A-92B118324C14}" type="slidenum">
              <a:rPr lang="en-US" noProof="0" smtClean="0"/>
              <a:pPr/>
              <a:t>8</a:t>
            </a:fld>
            <a:endParaRPr lang="en-US" noProof="0" dirty="0"/>
          </a:p>
        </p:txBody>
      </p:sp>
      <p:sp>
        <p:nvSpPr>
          <p:cNvPr id="4" name="Content Placeholder 3">
            <a:extLst>
              <a:ext uri="{FF2B5EF4-FFF2-40B4-BE49-F238E27FC236}">
                <a16:creationId xmlns:a16="http://schemas.microsoft.com/office/drawing/2014/main" id="{92C32DEA-216F-AC54-B44E-4831E5EA9DD1}"/>
              </a:ext>
            </a:extLst>
          </p:cNvPr>
          <p:cNvSpPr>
            <a:spLocks noGrp="1"/>
          </p:cNvSpPr>
          <p:nvPr>
            <p:ph idx="1"/>
          </p:nvPr>
        </p:nvSpPr>
        <p:spPr/>
        <p:txBody>
          <a:bodyPr/>
          <a:lstStyle/>
          <a:p>
            <a:r>
              <a:rPr lang="en-US" dirty="0"/>
              <a:t>Habakkuk 1:12 LORD, are you not </a:t>
            </a:r>
            <a:r>
              <a:rPr lang="en-US" b="1" dirty="0"/>
              <a:t>from everlasting [</a:t>
            </a:r>
            <a:r>
              <a:rPr lang="en-US" b="1" i="1" dirty="0" err="1"/>
              <a:t>kedem</a:t>
            </a:r>
            <a:r>
              <a:rPr lang="en-US" b="1" dirty="0"/>
              <a:t>]</a:t>
            </a:r>
            <a:r>
              <a:rPr lang="en-US" i="1" dirty="0"/>
              <a:t>?</a:t>
            </a:r>
            <a:r>
              <a:rPr lang="en-US" dirty="0"/>
              <a:t> My God, my Holy One, you will never die. You, LORD, have appointed them to execute judgment; you, my Rock, have ordained them to punish.</a:t>
            </a:r>
          </a:p>
          <a:p>
            <a:r>
              <a:rPr lang="en-US" dirty="0"/>
              <a:t>Deuteronomy 33:27 The </a:t>
            </a:r>
            <a:r>
              <a:rPr lang="en-US" b="1" dirty="0"/>
              <a:t>eternal </a:t>
            </a:r>
            <a:r>
              <a:rPr lang="en-US" b="1" i="1" dirty="0"/>
              <a:t>[</a:t>
            </a:r>
            <a:r>
              <a:rPr lang="en-US" b="1" i="1" dirty="0" err="1"/>
              <a:t>kedem</a:t>
            </a:r>
            <a:r>
              <a:rPr lang="en-US" b="1" i="1" dirty="0"/>
              <a:t>]</a:t>
            </a:r>
            <a:r>
              <a:rPr lang="en-US" dirty="0"/>
              <a:t> God is your refuge, and underneath are the </a:t>
            </a:r>
            <a:r>
              <a:rPr lang="en-US" b="1" dirty="0"/>
              <a:t>everlasting </a:t>
            </a:r>
            <a:r>
              <a:rPr lang="en-US" b="1" i="1" dirty="0"/>
              <a:t>[</a:t>
            </a:r>
            <a:r>
              <a:rPr lang="en-US" b="1" i="1" dirty="0" err="1"/>
              <a:t>olam</a:t>
            </a:r>
            <a:r>
              <a:rPr lang="en-US" b="1" i="1" dirty="0"/>
              <a:t>]</a:t>
            </a:r>
            <a:r>
              <a:rPr lang="en-US" dirty="0"/>
              <a:t> arms. He will drive out your enemies before you, saying, 'Destroy them!'</a:t>
            </a:r>
          </a:p>
        </p:txBody>
      </p:sp>
    </p:spTree>
    <p:extLst>
      <p:ext uri="{BB962C8B-B14F-4D97-AF65-F5344CB8AC3E}">
        <p14:creationId xmlns:p14="http://schemas.microsoft.com/office/powerpoint/2010/main" val="403021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E6C4D-7651-95F6-0A49-F2AC8FA7B44E}"/>
              </a:ext>
            </a:extLst>
          </p:cNvPr>
          <p:cNvSpPr>
            <a:spLocks noGrp="1"/>
          </p:cNvSpPr>
          <p:nvPr>
            <p:ph type="title"/>
          </p:nvPr>
        </p:nvSpPr>
        <p:spPr/>
        <p:txBody>
          <a:bodyPr/>
          <a:lstStyle/>
          <a:p>
            <a:r>
              <a:rPr lang="en-US" dirty="0"/>
              <a:t>1) Trust God’s Shepherd King</a:t>
            </a:r>
          </a:p>
        </p:txBody>
      </p:sp>
      <p:sp>
        <p:nvSpPr>
          <p:cNvPr id="3" name="Slide Number Placeholder 2">
            <a:extLst>
              <a:ext uri="{FF2B5EF4-FFF2-40B4-BE49-F238E27FC236}">
                <a16:creationId xmlns:a16="http://schemas.microsoft.com/office/drawing/2014/main" id="{6F3E8A5A-2806-FCF3-04EB-D7F4EAC89FCA}"/>
              </a:ext>
            </a:extLst>
          </p:cNvPr>
          <p:cNvSpPr>
            <a:spLocks noGrp="1"/>
          </p:cNvSpPr>
          <p:nvPr>
            <p:ph type="sldNum" sz="quarter" idx="12"/>
          </p:nvPr>
        </p:nvSpPr>
        <p:spPr/>
        <p:txBody>
          <a:bodyPr/>
          <a:lstStyle/>
          <a:p>
            <a:fld id="{D495E168-DA5E-4888-8D8A-92B118324C14}" type="slidenum">
              <a:rPr lang="en-US" noProof="0" smtClean="0"/>
              <a:pPr/>
              <a:t>9</a:t>
            </a:fld>
            <a:endParaRPr lang="en-US" noProof="0" dirty="0"/>
          </a:p>
        </p:txBody>
      </p:sp>
      <p:sp>
        <p:nvSpPr>
          <p:cNvPr id="4" name="Content Placeholder 3">
            <a:extLst>
              <a:ext uri="{FF2B5EF4-FFF2-40B4-BE49-F238E27FC236}">
                <a16:creationId xmlns:a16="http://schemas.microsoft.com/office/drawing/2014/main" id="{92C32DEA-216F-AC54-B44E-4831E5EA9DD1}"/>
              </a:ext>
            </a:extLst>
          </p:cNvPr>
          <p:cNvSpPr>
            <a:spLocks noGrp="1"/>
          </p:cNvSpPr>
          <p:nvPr>
            <p:ph idx="1"/>
          </p:nvPr>
        </p:nvSpPr>
        <p:spPr/>
        <p:txBody>
          <a:bodyPr/>
          <a:lstStyle/>
          <a:p>
            <a:r>
              <a:rPr lang="en-US" dirty="0"/>
              <a:t>John 1:2 He was with God in the beginning.</a:t>
            </a:r>
          </a:p>
          <a:p>
            <a:r>
              <a:rPr lang="en-US" dirty="0"/>
              <a:t>John 17:5 And now, Father, glorify me in your presence with the </a:t>
            </a:r>
            <a:r>
              <a:rPr lang="en-US" b="1" dirty="0"/>
              <a:t>glory I had with you before the world began</a:t>
            </a:r>
            <a:r>
              <a:rPr lang="en-US" dirty="0"/>
              <a:t>.</a:t>
            </a:r>
          </a:p>
          <a:p>
            <a:r>
              <a:rPr lang="en-US" dirty="0"/>
              <a:t>Revelation 1:17 When I saw him, I fell at his feet as though dead. Then he placed his right hand on me and said: "Do not be afraid. </a:t>
            </a:r>
            <a:r>
              <a:rPr lang="en-US" b="1" dirty="0"/>
              <a:t>I am the First and the Last</a:t>
            </a:r>
            <a:r>
              <a:rPr lang="en-US" dirty="0"/>
              <a:t>.</a:t>
            </a:r>
          </a:p>
          <a:p>
            <a:endParaRPr lang="en-US" dirty="0"/>
          </a:p>
        </p:txBody>
      </p:sp>
    </p:spTree>
    <p:extLst>
      <p:ext uri="{BB962C8B-B14F-4D97-AF65-F5344CB8AC3E}">
        <p14:creationId xmlns:p14="http://schemas.microsoft.com/office/powerpoint/2010/main" val="21864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23">
      <a:dk1>
        <a:sysClr val="windowText" lastClr="000000"/>
      </a:dk1>
      <a:lt1>
        <a:sysClr val="window" lastClr="FFFFFF"/>
      </a:lt1>
      <a:dk2>
        <a:srgbClr val="6D3200"/>
      </a:dk2>
      <a:lt2>
        <a:srgbClr val="D8B97A"/>
      </a:lt2>
      <a:accent1>
        <a:srgbClr val="306994"/>
      </a:accent1>
      <a:accent2>
        <a:srgbClr val="39577A"/>
      </a:accent2>
      <a:accent3>
        <a:srgbClr val="7E5E34"/>
      </a:accent3>
      <a:accent4>
        <a:srgbClr val="B7B374"/>
      </a:accent4>
      <a:accent5>
        <a:srgbClr val="2C1600"/>
      </a:accent5>
      <a:accent6>
        <a:srgbClr val="864A3F"/>
      </a:accent6>
      <a:hlink>
        <a:srgbClr val="D8B97A"/>
      </a:hlink>
      <a:folHlink>
        <a:srgbClr val="D8B97A"/>
      </a:folHlink>
    </a:clrScheme>
    <a:fontScheme name="Custom 20">
      <a:majorFont>
        <a:latin typeface="Edwardian Script ITC"/>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12700" cap="flat">
          <a:noFill/>
          <a:prstDash val="solid"/>
          <a:miter/>
        </a:ln>
      </a:spPr>
      <a:bodyPr rtlCol="0" anchor="ctr"/>
      <a:lstStyle>
        <a:defPPr algn="l">
          <a:defRPr dirty="0"/>
        </a:defPPr>
      </a:lstStyle>
    </a:spDef>
  </a:objectDefaults>
  <a:extraClrSchemeLst/>
  <a:extLst>
    <a:ext uri="{05A4C25C-085E-4340-85A3-A5531E510DB2}">
      <thm15:themeFamily xmlns:thm15="http://schemas.microsoft.com/office/thememl/2012/main" name="TF22987246_Vintage presentation_RVA_v4.potx" id="{792D8318-D202-4ACE-96A1-4E0E612A1DB4}" vid="{D9DED42A-5960-40D0-85AD-C903AF13B4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A680A15-7E49-40AD-A17E-9EA098747866}">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FD231387-47F6-4916-BE7C-BCBC21D16E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3B73D12-7B2D-4DCB-83EA-85380446C9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Vintage presentation</Template>
  <TotalTime>168</TotalTime>
  <Words>1603</Words>
  <Application>Microsoft Office PowerPoint</Application>
  <PresentationFormat>Widescreen</PresentationFormat>
  <Paragraphs>86</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Book Antiqua</vt:lpstr>
      <vt:lpstr>Calibri</vt:lpstr>
      <vt:lpstr>Edwardian Script ITC</vt:lpstr>
      <vt:lpstr>Office Theme</vt:lpstr>
      <vt:lpstr>Jesus, Our Shepherd King</vt:lpstr>
      <vt:lpstr>1) Trust God’s Shepherd King</vt:lpstr>
      <vt:lpstr>1) Trust God’s Shepherd King</vt:lpstr>
      <vt:lpstr>1) Trust God’s Shepherd King</vt:lpstr>
      <vt:lpstr>1) Trust God’s Shepherd King</vt:lpstr>
      <vt:lpstr>1) Trust God’s Shepherd King</vt:lpstr>
      <vt:lpstr>1) Trust God’s Shepherd King</vt:lpstr>
      <vt:lpstr>1) Trust God’s Shepherd King</vt:lpstr>
      <vt:lpstr>1) Trust God’s Shepherd King</vt:lpstr>
      <vt:lpstr>1) Trust God’s Shepherd King</vt:lpstr>
      <vt:lpstr>1) Trust God’s Shepherd King</vt:lpstr>
      <vt:lpstr>1) Trust God’s Shepherd King</vt:lpstr>
      <vt:lpstr>1) Trust God’s Shepherd King</vt:lpstr>
      <vt:lpstr>1) Trust God’s Shepherd King</vt:lpstr>
      <vt:lpstr>1) Trust God’s Shepherd King</vt:lpstr>
      <vt:lpstr>1) Trust God’s Shepherd King</vt:lpstr>
      <vt:lpstr>2) Follow God’s Shepherd King to Bless and Triumph</vt:lpstr>
      <vt:lpstr>2) Follow God’s Shepherd King to Bless and Triumph</vt:lpstr>
      <vt:lpstr>2) Follow God’s Shepherd King to Bless and Triumph</vt:lpstr>
      <vt:lpstr>2) Follow God’s Shepherd King to Bless and Triumph</vt:lpstr>
      <vt:lpstr>3) Repent of Idols</vt:lpstr>
      <vt:lpstr>3) Repent of Idols</vt:lpstr>
      <vt:lpstr>3) Repent of Idols</vt:lpstr>
      <vt:lpstr>3) Repent of Idols</vt:lpstr>
      <vt:lpstr>Jesus, Our Shepherd King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Jesus, Our Shepherd King</dc:title>
  <dc:creator>Ben West</dc:creator>
  <cp:lastModifiedBy>Ben West</cp:lastModifiedBy>
  <cp:revision>5</cp:revision>
  <dcterms:created xsi:type="dcterms:W3CDTF">2022-12-04T16:25:12Z</dcterms:created>
  <dcterms:modified xsi:type="dcterms:W3CDTF">2022-12-10T15:30:35Z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